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2" r:id="rId1"/>
  </p:sldMasterIdLst>
  <p:notesMasterIdLst>
    <p:notesMasterId r:id="rId44"/>
  </p:notesMasterIdLst>
  <p:handoutMasterIdLst>
    <p:handoutMasterId r:id="rId45"/>
  </p:handoutMasterIdLst>
  <p:sldIdLst>
    <p:sldId id="382" r:id="rId2"/>
    <p:sldId id="441" r:id="rId3"/>
    <p:sldId id="322" r:id="rId4"/>
    <p:sldId id="258" r:id="rId5"/>
    <p:sldId id="259" r:id="rId6"/>
    <p:sldId id="398" r:id="rId7"/>
    <p:sldId id="593" r:id="rId8"/>
    <p:sldId id="260" r:id="rId9"/>
    <p:sldId id="356" r:id="rId10"/>
    <p:sldId id="497" r:id="rId11"/>
    <p:sldId id="587" r:id="rId12"/>
    <p:sldId id="468" r:id="rId13"/>
    <p:sldId id="588" r:id="rId14"/>
    <p:sldId id="355" r:id="rId15"/>
    <p:sldId id="267" r:id="rId16"/>
    <p:sldId id="473" r:id="rId17"/>
    <p:sldId id="275" r:id="rId18"/>
    <p:sldId id="590" r:id="rId19"/>
    <p:sldId id="272" r:id="rId20"/>
    <p:sldId id="544" r:id="rId21"/>
    <p:sldId id="503" r:id="rId22"/>
    <p:sldId id="504" r:id="rId23"/>
    <p:sldId id="274" r:id="rId24"/>
    <p:sldId id="594" r:id="rId25"/>
    <p:sldId id="505" r:id="rId26"/>
    <p:sldId id="595" r:id="rId27"/>
    <p:sldId id="276" r:id="rId28"/>
    <p:sldId id="277" r:id="rId29"/>
    <p:sldId id="278" r:id="rId30"/>
    <p:sldId id="493" r:id="rId31"/>
    <p:sldId id="556" r:id="rId32"/>
    <p:sldId id="597" r:id="rId33"/>
    <p:sldId id="598" r:id="rId34"/>
    <p:sldId id="564" r:id="rId35"/>
    <p:sldId id="578" r:id="rId36"/>
    <p:sldId id="415" r:id="rId37"/>
    <p:sldId id="416" r:id="rId38"/>
    <p:sldId id="554" r:id="rId39"/>
    <p:sldId id="596" r:id="rId40"/>
    <p:sldId id="288" r:id="rId41"/>
    <p:sldId id="380" r:id="rId42"/>
    <p:sldId id="471" r:id="rId43"/>
  </p:sldIdLst>
  <p:sldSz cx="12192000" cy="6858000"/>
  <p:notesSz cx="9388475" cy="7102475"/>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033">
          <p15:clr>
            <a:srgbClr val="A4A3A4"/>
          </p15:clr>
        </p15:guide>
        <p15:guide id="2" pos="260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6600"/>
    <a:srgbClr val="FFFFCC"/>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58" autoAdjust="0"/>
    <p:restoredTop sz="90244" autoAdjust="0"/>
  </p:normalViewPr>
  <p:slideViewPr>
    <p:cSldViewPr>
      <p:cViewPr varScale="1">
        <p:scale>
          <a:sx n="64" d="100"/>
          <a:sy n="64" d="100"/>
        </p:scale>
        <p:origin x="1146" y="72"/>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033"/>
        <p:guide pos="26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41C82BE-4CDB-D631-2ED2-768281713B65}"/>
              </a:ext>
            </a:extLst>
          </p:cNvPr>
          <p:cNvSpPr>
            <a:spLocks noGrp="1"/>
          </p:cNvSpPr>
          <p:nvPr>
            <p:ph type="hdr" sz="quarter"/>
          </p:nvPr>
        </p:nvSpPr>
        <p:spPr>
          <a:xfrm>
            <a:off x="0" y="0"/>
            <a:ext cx="4068763" cy="355600"/>
          </a:xfrm>
          <a:prstGeom prst="rect">
            <a:avLst/>
          </a:prstGeom>
        </p:spPr>
        <p:txBody>
          <a:bodyPr vert="horz" lIns="84559" tIns="42279" rIns="84559" bIns="42279" rtlCol="0"/>
          <a:lstStyle>
            <a:lvl1pPr algn="l" eaLnBrk="1" fontAlgn="auto" hangingPunct="1">
              <a:spcBef>
                <a:spcPts val="0"/>
              </a:spcBef>
              <a:spcAft>
                <a:spcPts val="0"/>
              </a:spcAft>
              <a:defRPr sz="1100">
                <a:latin typeface="Arial" charset="0"/>
              </a:defRPr>
            </a:lvl1pPr>
          </a:lstStyle>
          <a:p>
            <a:pPr>
              <a:defRPr/>
            </a:pPr>
            <a:endParaRPr lang="en-US"/>
          </a:p>
        </p:txBody>
      </p:sp>
      <p:sp>
        <p:nvSpPr>
          <p:cNvPr id="3" name="Date Placeholder 2">
            <a:extLst>
              <a:ext uri="{FF2B5EF4-FFF2-40B4-BE49-F238E27FC236}">
                <a16:creationId xmlns:a16="http://schemas.microsoft.com/office/drawing/2014/main" id="{07193211-A09E-C543-42A4-E85CB0FC96E6}"/>
              </a:ext>
            </a:extLst>
          </p:cNvPr>
          <p:cNvSpPr>
            <a:spLocks noGrp="1"/>
          </p:cNvSpPr>
          <p:nvPr>
            <p:ph type="dt" sz="quarter" idx="1"/>
          </p:nvPr>
        </p:nvSpPr>
        <p:spPr>
          <a:xfrm>
            <a:off x="5318125" y="0"/>
            <a:ext cx="4068763" cy="355600"/>
          </a:xfrm>
          <a:prstGeom prst="rect">
            <a:avLst/>
          </a:prstGeom>
        </p:spPr>
        <p:txBody>
          <a:bodyPr vert="horz" lIns="84559" tIns="42279" rIns="84559" bIns="42279" rtlCol="0"/>
          <a:lstStyle>
            <a:lvl1pPr algn="r" eaLnBrk="1" fontAlgn="auto" hangingPunct="1">
              <a:spcBef>
                <a:spcPts val="0"/>
              </a:spcBef>
              <a:spcAft>
                <a:spcPts val="0"/>
              </a:spcAft>
              <a:defRPr sz="1100">
                <a:latin typeface="Arial" charset="0"/>
              </a:defRPr>
            </a:lvl1pPr>
          </a:lstStyle>
          <a:p>
            <a:pPr>
              <a:defRPr/>
            </a:pPr>
            <a:fld id="{F4AB84D8-516A-4316-82EE-DE6ED8441CB8}" type="datetimeFigureOut">
              <a:rPr lang="en-US"/>
              <a:pPr>
                <a:defRPr/>
              </a:pPr>
              <a:t>9/19/2026</a:t>
            </a:fld>
            <a:endParaRPr lang="en-US"/>
          </a:p>
        </p:txBody>
      </p:sp>
      <p:sp>
        <p:nvSpPr>
          <p:cNvPr id="4" name="Footer Placeholder 3">
            <a:extLst>
              <a:ext uri="{FF2B5EF4-FFF2-40B4-BE49-F238E27FC236}">
                <a16:creationId xmlns:a16="http://schemas.microsoft.com/office/drawing/2014/main" id="{24D4E147-FC09-B0D2-C1FD-74148D48F7D5}"/>
              </a:ext>
            </a:extLst>
          </p:cNvPr>
          <p:cNvSpPr>
            <a:spLocks noGrp="1"/>
          </p:cNvSpPr>
          <p:nvPr>
            <p:ph type="ftr" sz="quarter" idx="2"/>
          </p:nvPr>
        </p:nvSpPr>
        <p:spPr>
          <a:xfrm>
            <a:off x="0" y="6745288"/>
            <a:ext cx="4068763" cy="355600"/>
          </a:xfrm>
          <a:prstGeom prst="rect">
            <a:avLst/>
          </a:prstGeom>
        </p:spPr>
        <p:txBody>
          <a:bodyPr vert="horz" lIns="84559" tIns="42279" rIns="84559" bIns="42279" rtlCol="0" anchor="b"/>
          <a:lstStyle>
            <a:lvl1pPr algn="l" eaLnBrk="1" fontAlgn="auto" hangingPunct="1">
              <a:spcBef>
                <a:spcPts val="0"/>
              </a:spcBef>
              <a:spcAft>
                <a:spcPts val="0"/>
              </a:spcAft>
              <a:defRPr sz="1100">
                <a:latin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0EA0F558-8270-EB4E-925B-B5ECE8F8DC24}"/>
              </a:ext>
            </a:extLst>
          </p:cNvPr>
          <p:cNvSpPr>
            <a:spLocks noGrp="1"/>
          </p:cNvSpPr>
          <p:nvPr>
            <p:ph type="sldNum" sz="quarter" idx="3"/>
          </p:nvPr>
        </p:nvSpPr>
        <p:spPr>
          <a:xfrm>
            <a:off x="5318125" y="6745288"/>
            <a:ext cx="4068763" cy="355600"/>
          </a:xfrm>
          <a:prstGeom prst="rect">
            <a:avLst/>
          </a:prstGeom>
        </p:spPr>
        <p:txBody>
          <a:bodyPr vert="horz" wrap="square" lIns="84559" tIns="42279" rIns="84559" bIns="42279" numCol="1" anchor="b" anchorCtr="0" compatLnSpc="1">
            <a:prstTxWarp prst="textNoShape">
              <a:avLst/>
            </a:prstTxWarp>
          </a:bodyPr>
          <a:lstStyle>
            <a:lvl1pPr algn="r" eaLnBrk="1" fontAlgn="auto" hangingPunct="1">
              <a:spcBef>
                <a:spcPts val="0"/>
              </a:spcBef>
              <a:spcAft>
                <a:spcPts val="0"/>
              </a:spcAft>
              <a:defRPr sz="1100">
                <a:latin typeface="+mn-lt"/>
              </a:defRPr>
            </a:lvl1pPr>
          </a:lstStyle>
          <a:p>
            <a:pPr>
              <a:defRPr/>
            </a:pPr>
            <a:fld id="{70ECFEBD-9160-4091-BE14-3A7411AC21DF}"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a:extLst>
              <a:ext uri="{FF2B5EF4-FFF2-40B4-BE49-F238E27FC236}">
                <a16:creationId xmlns:a16="http://schemas.microsoft.com/office/drawing/2014/main" id="{D45B138A-6F46-3465-1F4D-43FD7E9534BD}"/>
              </a:ext>
            </a:extLst>
          </p:cNvPr>
          <p:cNvSpPr>
            <a:spLocks noGrp="1" noRot="1" noChangeAspect="1" noChangeArrowheads="1"/>
          </p:cNvSpPr>
          <p:nvPr>
            <p:ph type="sldImg"/>
          </p:nvPr>
        </p:nvSpPr>
        <p:spPr bwMode="auto">
          <a:xfrm>
            <a:off x="2327275" y="539750"/>
            <a:ext cx="4732338" cy="2662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 name="Rectangle 2">
            <a:extLst>
              <a:ext uri="{FF2B5EF4-FFF2-40B4-BE49-F238E27FC236}">
                <a16:creationId xmlns:a16="http://schemas.microsoft.com/office/drawing/2014/main" id="{82C0B454-9563-D747-5B30-06DD06E7133C}"/>
              </a:ext>
            </a:extLst>
          </p:cNvPr>
          <p:cNvSpPr>
            <a:spLocks noGrp="1" noChangeArrowheads="1"/>
          </p:cNvSpPr>
          <p:nvPr>
            <p:ph type="body"/>
          </p:nvPr>
        </p:nvSpPr>
        <p:spPr bwMode="auto">
          <a:xfrm>
            <a:off x="939800" y="3373438"/>
            <a:ext cx="7508875" cy="3194050"/>
          </a:xfrm>
          <a:prstGeom prst="rect">
            <a:avLst/>
          </a:prstGeom>
          <a:noFill/>
          <a:ln>
            <a:noFill/>
          </a:ln>
          <a:effectLst/>
        </p:spPr>
        <p:txBody>
          <a:bodyPr vert="horz" wrap="square" lIns="0" tIns="0" rIns="0" bIns="0" numCol="1" anchor="t" anchorCtr="0" compatLnSpc="1">
            <a:prstTxWarp prst="textNoShape">
              <a:avLst/>
            </a:prstTxWarp>
          </a:bodyPr>
          <a:lstStyle/>
          <a:p>
            <a:pPr lvl="0"/>
            <a:endParaRPr lang="en-US" altLang="en-US" noProof="0"/>
          </a:p>
        </p:txBody>
      </p:sp>
      <p:sp>
        <p:nvSpPr>
          <p:cNvPr id="3075" name="Rectangle 3">
            <a:extLst>
              <a:ext uri="{FF2B5EF4-FFF2-40B4-BE49-F238E27FC236}">
                <a16:creationId xmlns:a16="http://schemas.microsoft.com/office/drawing/2014/main" id="{91DD0842-BC83-CF9A-9F4E-23DEC184F7EF}"/>
              </a:ext>
            </a:extLst>
          </p:cNvPr>
          <p:cNvSpPr>
            <a:spLocks noGrp="1" noChangeArrowheads="1"/>
          </p:cNvSpPr>
          <p:nvPr>
            <p:ph type="hdr"/>
          </p:nvPr>
        </p:nvSpPr>
        <p:spPr bwMode="auto">
          <a:xfrm>
            <a:off x="0" y="0"/>
            <a:ext cx="4073525" cy="354013"/>
          </a:xfrm>
          <a:prstGeom prst="rect">
            <a:avLst/>
          </a:prstGeom>
          <a:noFill/>
          <a:ln>
            <a:noFill/>
          </a:ln>
          <a:effectLst/>
        </p:spPr>
        <p:txBody>
          <a:bodyPr vert="horz" wrap="square" lIns="0" tIns="0" rIns="0" bIns="0" numCol="1" anchor="t" anchorCtr="0" compatLnSpc="1">
            <a:prstTxWarp prst="textNoShape">
              <a:avLst/>
            </a:prstTxWarp>
          </a:bodyPr>
          <a:lstStyle>
            <a:lvl1pPr eaLnBrk="1" fontAlgn="auto" hangingPunct="1">
              <a:lnSpc>
                <a:spcPct val="95000"/>
              </a:lnSpc>
              <a:spcBef>
                <a:spcPts val="0"/>
              </a:spcBef>
              <a:spcAft>
                <a:spcPts val="0"/>
              </a:spcAft>
              <a:buClr>
                <a:srgbClr val="000000"/>
              </a:buClr>
              <a:buSzPct val="100000"/>
              <a:buFont typeface="Times New Roman" panose="02020603050405020304" pitchFamily="18" charset="0"/>
              <a:buNone/>
              <a:tabLst>
                <a:tab pos="669421" algn="l"/>
                <a:tab pos="1338842" algn="l"/>
                <a:tab pos="2008263" algn="l"/>
                <a:tab pos="2677684" algn="l"/>
              </a:tabLst>
              <a:defRPr sz="1300">
                <a:solidFill>
                  <a:srgbClr val="000000"/>
                </a:solidFill>
                <a:latin typeface="Times New Roman" panose="02020603050405020304" pitchFamily="18" charset="0"/>
                <a:cs typeface="Arial Unicode MS" charset="0"/>
              </a:defRPr>
            </a:lvl1pPr>
          </a:lstStyle>
          <a:p>
            <a:pPr>
              <a:defRPr/>
            </a:pPr>
            <a:endParaRPr lang="en-US" altLang="en-US"/>
          </a:p>
        </p:txBody>
      </p:sp>
      <p:sp>
        <p:nvSpPr>
          <p:cNvPr id="3076" name="Rectangle 4">
            <a:extLst>
              <a:ext uri="{FF2B5EF4-FFF2-40B4-BE49-F238E27FC236}">
                <a16:creationId xmlns:a16="http://schemas.microsoft.com/office/drawing/2014/main" id="{DB2AF633-BA0E-450C-437A-81FA2B6C02F8}"/>
              </a:ext>
            </a:extLst>
          </p:cNvPr>
          <p:cNvSpPr>
            <a:spLocks noGrp="1" noChangeArrowheads="1"/>
          </p:cNvSpPr>
          <p:nvPr>
            <p:ph type="dt"/>
          </p:nvPr>
        </p:nvSpPr>
        <p:spPr bwMode="auto">
          <a:xfrm>
            <a:off x="5313363" y="0"/>
            <a:ext cx="4073525" cy="354013"/>
          </a:xfrm>
          <a:prstGeom prst="rect">
            <a:avLst/>
          </a:prstGeom>
          <a:noFill/>
          <a:ln>
            <a:noFill/>
          </a:ln>
          <a:effectLst/>
        </p:spPr>
        <p:txBody>
          <a:bodyPr vert="horz" wrap="square" lIns="0" tIns="0" rIns="0" bIns="0" numCol="1" anchor="t" anchorCtr="0" compatLnSpc="1">
            <a:prstTxWarp prst="textNoShape">
              <a:avLst/>
            </a:prstTxWarp>
          </a:bodyPr>
          <a:lstStyle>
            <a:lvl1pPr algn="r" eaLnBrk="1" fontAlgn="auto" hangingPunct="1">
              <a:lnSpc>
                <a:spcPct val="95000"/>
              </a:lnSpc>
              <a:spcBef>
                <a:spcPts val="0"/>
              </a:spcBef>
              <a:spcAft>
                <a:spcPts val="0"/>
              </a:spcAft>
              <a:buClr>
                <a:srgbClr val="000000"/>
              </a:buClr>
              <a:buSzPct val="100000"/>
              <a:buFont typeface="Times New Roman" panose="02020603050405020304" pitchFamily="18" charset="0"/>
              <a:buNone/>
              <a:tabLst>
                <a:tab pos="669421" algn="l"/>
                <a:tab pos="1338842" algn="l"/>
                <a:tab pos="2008263" algn="l"/>
                <a:tab pos="2677684" algn="l"/>
              </a:tabLst>
              <a:defRPr sz="1300">
                <a:solidFill>
                  <a:srgbClr val="000000"/>
                </a:solidFill>
                <a:latin typeface="Times New Roman" panose="02020603050405020304" pitchFamily="18" charset="0"/>
                <a:cs typeface="Arial Unicode MS" charset="0"/>
              </a:defRPr>
            </a:lvl1pPr>
          </a:lstStyle>
          <a:p>
            <a:pPr>
              <a:defRPr/>
            </a:pPr>
            <a:endParaRPr lang="en-US" altLang="en-US"/>
          </a:p>
        </p:txBody>
      </p:sp>
      <p:sp>
        <p:nvSpPr>
          <p:cNvPr id="3077" name="Rectangle 5">
            <a:extLst>
              <a:ext uri="{FF2B5EF4-FFF2-40B4-BE49-F238E27FC236}">
                <a16:creationId xmlns:a16="http://schemas.microsoft.com/office/drawing/2014/main" id="{2BAF5140-4072-0CF0-6791-32E783FE851A}"/>
              </a:ext>
            </a:extLst>
          </p:cNvPr>
          <p:cNvSpPr>
            <a:spLocks noGrp="1" noChangeArrowheads="1"/>
          </p:cNvSpPr>
          <p:nvPr>
            <p:ph type="ftr"/>
          </p:nvPr>
        </p:nvSpPr>
        <p:spPr bwMode="auto">
          <a:xfrm>
            <a:off x="0" y="6746875"/>
            <a:ext cx="4073525" cy="354013"/>
          </a:xfrm>
          <a:prstGeom prst="rect">
            <a:avLst/>
          </a:prstGeom>
          <a:noFill/>
          <a:ln>
            <a:noFill/>
          </a:ln>
          <a:effectLst/>
        </p:spPr>
        <p:txBody>
          <a:bodyPr vert="horz" wrap="square" lIns="0" tIns="0" rIns="0" bIns="0" numCol="1" anchor="b" anchorCtr="0" compatLnSpc="1">
            <a:prstTxWarp prst="textNoShape">
              <a:avLst/>
            </a:prstTxWarp>
          </a:bodyPr>
          <a:lstStyle>
            <a:lvl1pPr eaLnBrk="1" fontAlgn="auto" hangingPunct="1">
              <a:lnSpc>
                <a:spcPct val="95000"/>
              </a:lnSpc>
              <a:spcBef>
                <a:spcPts val="0"/>
              </a:spcBef>
              <a:spcAft>
                <a:spcPts val="0"/>
              </a:spcAft>
              <a:buClr>
                <a:srgbClr val="000000"/>
              </a:buClr>
              <a:buSzPct val="100000"/>
              <a:buFont typeface="Times New Roman" panose="02020603050405020304" pitchFamily="18" charset="0"/>
              <a:buNone/>
              <a:tabLst>
                <a:tab pos="669421" algn="l"/>
                <a:tab pos="1338842" algn="l"/>
                <a:tab pos="2008263" algn="l"/>
                <a:tab pos="2677684" algn="l"/>
              </a:tabLst>
              <a:defRPr sz="1300">
                <a:solidFill>
                  <a:srgbClr val="000000"/>
                </a:solidFill>
                <a:latin typeface="Times New Roman" panose="02020603050405020304" pitchFamily="18" charset="0"/>
                <a:cs typeface="Arial Unicode MS" charset="0"/>
              </a:defRPr>
            </a:lvl1pPr>
          </a:lstStyle>
          <a:p>
            <a:pPr>
              <a:defRPr/>
            </a:pPr>
            <a:endParaRPr lang="en-US" altLang="en-US"/>
          </a:p>
        </p:txBody>
      </p:sp>
      <p:sp>
        <p:nvSpPr>
          <p:cNvPr id="3078" name="Rectangle 6">
            <a:extLst>
              <a:ext uri="{FF2B5EF4-FFF2-40B4-BE49-F238E27FC236}">
                <a16:creationId xmlns:a16="http://schemas.microsoft.com/office/drawing/2014/main" id="{A08313E8-9A1C-1F4B-1704-8302B9EB4201}"/>
              </a:ext>
            </a:extLst>
          </p:cNvPr>
          <p:cNvSpPr>
            <a:spLocks noGrp="1" noChangeArrowheads="1"/>
          </p:cNvSpPr>
          <p:nvPr>
            <p:ph type="sldNum"/>
          </p:nvPr>
        </p:nvSpPr>
        <p:spPr bwMode="auto">
          <a:xfrm>
            <a:off x="5313363" y="6746875"/>
            <a:ext cx="4073525" cy="354013"/>
          </a:xfrm>
          <a:prstGeom prst="rect">
            <a:avLst/>
          </a:prstGeom>
          <a:noFill/>
          <a:ln>
            <a:noFill/>
          </a:ln>
          <a:effectLst/>
        </p:spPr>
        <p:txBody>
          <a:bodyPr vert="horz" wrap="square" lIns="0" tIns="0" rIns="0" bIns="0" numCol="1" anchor="b" anchorCtr="0" compatLnSpc="1">
            <a:prstTxWarp prst="textNoShape">
              <a:avLst/>
            </a:prstTxWarp>
          </a:bodyPr>
          <a:lstStyle>
            <a:lvl1pPr algn="r" eaLnBrk="1" fontAlgn="auto" hangingPunct="1">
              <a:lnSpc>
                <a:spcPct val="95000"/>
              </a:lnSpc>
              <a:spcBef>
                <a:spcPts val="0"/>
              </a:spcBef>
              <a:spcAft>
                <a:spcPts val="0"/>
              </a:spcAft>
              <a:buClr>
                <a:srgbClr val="000000"/>
              </a:buClr>
              <a:buSzPct val="100000"/>
              <a:buFont typeface="Times New Roman" panose="02020603050405020304" pitchFamily="18" charset="0"/>
              <a:buNone/>
              <a:tabLst>
                <a:tab pos="669402" algn="l"/>
                <a:tab pos="1338804" algn="l"/>
                <a:tab pos="2008206" algn="l"/>
                <a:tab pos="2677607" algn="l"/>
              </a:tabLst>
              <a:defRPr sz="1300">
                <a:solidFill>
                  <a:srgbClr val="000000"/>
                </a:solidFill>
                <a:latin typeface="Times New Roman" panose="02020603050405020304" pitchFamily="18" charset="0"/>
                <a:cs typeface="Arial Unicode MS" charset="0"/>
              </a:defRPr>
            </a:lvl1pPr>
          </a:lstStyle>
          <a:p>
            <a:pPr>
              <a:defRPr/>
            </a:pPr>
            <a:fld id="{FAE4AF3C-0B00-4F6C-BCA4-2E0C2931BD8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561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1363" indent="-284163" algn="l" defTabSz="45561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1413" indent="-227013" algn="l" defTabSz="45561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598613" indent="-227013" algn="l" defTabSz="45561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5813" indent="-227013" algn="l" defTabSz="45561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5749" algn="l" defTabSz="914299" rtl="0" eaLnBrk="1" latinLnBrk="0" hangingPunct="1">
      <a:defRPr sz="1200" kern="1200">
        <a:solidFill>
          <a:schemeClr val="tx1"/>
        </a:solidFill>
        <a:latin typeface="+mn-lt"/>
        <a:ea typeface="+mn-ea"/>
        <a:cs typeface="+mn-cs"/>
      </a:defRPr>
    </a:lvl6pPr>
    <a:lvl7pPr marL="2742898" algn="l" defTabSz="914299" rtl="0" eaLnBrk="1" latinLnBrk="0" hangingPunct="1">
      <a:defRPr sz="1200" kern="1200">
        <a:solidFill>
          <a:schemeClr val="tx1"/>
        </a:solidFill>
        <a:latin typeface="+mn-lt"/>
        <a:ea typeface="+mn-ea"/>
        <a:cs typeface="+mn-cs"/>
      </a:defRPr>
    </a:lvl7pPr>
    <a:lvl8pPr marL="3200048" algn="l" defTabSz="914299" rtl="0" eaLnBrk="1" latinLnBrk="0" hangingPunct="1">
      <a:defRPr sz="1200" kern="1200">
        <a:solidFill>
          <a:schemeClr val="tx1"/>
        </a:solidFill>
        <a:latin typeface="+mn-lt"/>
        <a:ea typeface="+mn-ea"/>
        <a:cs typeface="+mn-cs"/>
      </a:defRPr>
    </a:lvl8pPr>
    <a:lvl9pPr marL="3657198" algn="l" defTabSz="91429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6">
            <a:extLst>
              <a:ext uri="{FF2B5EF4-FFF2-40B4-BE49-F238E27FC236}">
                <a16:creationId xmlns:a16="http://schemas.microsoft.com/office/drawing/2014/main" id="{7BDDEB30-5FF9-3D22-51F9-9E6AA041B9B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1D6E8391-749F-41F9-B21C-3EAFD4698B95}"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1</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5123" name="Rectangle 1">
            <a:extLst>
              <a:ext uri="{FF2B5EF4-FFF2-40B4-BE49-F238E27FC236}">
                <a16:creationId xmlns:a16="http://schemas.microsoft.com/office/drawing/2014/main" id="{188ED4F0-FB17-A1BA-8A86-07C92A4D1425}"/>
              </a:ext>
            </a:extLst>
          </p:cNvPr>
          <p:cNvSpPr>
            <a:spLocks noGrp="1" noRot="1" noChangeAspect="1" noChangeArrowheads="1" noTextEdit="1"/>
          </p:cNvSpPr>
          <p:nvPr>
            <p:ph type="sldImg"/>
          </p:nvPr>
        </p:nvSpPr>
        <p:spPr>
          <a:xfrm>
            <a:off x="542925" y="539750"/>
            <a:ext cx="8302625"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4" name="Rectangle 2">
            <a:extLst>
              <a:ext uri="{FF2B5EF4-FFF2-40B4-BE49-F238E27FC236}">
                <a16:creationId xmlns:a16="http://schemas.microsoft.com/office/drawing/2014/main" id="{6F485EEF-2069-2D7A-16AF-2C8219863232}"/>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6">
            <a:extLst>
              <a:ext uri="{FF2B5EF4-FFF2-40B4-BE49-F238E27FC236}">
                <a16:creationId xmlns:a16="http://schemas.microsoft.com/office/drawing/2014/main" id="{EB85CF3D-6F84-64AB-A803-A7CE330AED3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E064B412-0E4C-45E1-8BBE-CC156832C8B9}"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4</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9219" name="Rectangle 1">
            <a:extLst>
              <a:ext uri="{FF2B5EF4-FFF2-40B4-BE49-F238E27FC236}">
                <a16:creationId xmlns:a16="http://schemas.microsoft.com/office/drawing/2014/main" id="{50CC6D6E-A11D-B31B-0EE8-35363033E148}"/>
              </a:ext>
            </a:extLst>
          </p:cNvPr>
          <p:cNvSpPr>
            <a:spLocks noGrp="1" noRot="1" noChangeAspect="1" noChangeArrowheads="1" noTextEdit="1"/>
          </p:cNvSpPr>
          <p:nvPr>
            <p:ph type="sldImg"/>
          </p:nvPr>
        </p:nvSpPr>
        <p:spPr>
          <a:xfrm>
            <a:off x="420688" y="712788"/>
            <a:ext cx="6261100" cy="35210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20" name="Rectangle 2">
            <a:extLst>
              <a:ext uri="{FF2B5EF4-FFF2-40B4-BE49-F238E27FC236}">
                <a16:creationId xmlns:a16="http://schemas.microsoft.com/office/drawing/2014/main" id="{FF4B1131-3E6D-8F0F-A489-A3E1FD0F8338}"/>
              </a:ext>
            </a:extLst>
          </p:cNvPr>
          <p:cNvSpPr>
            <a:spLocks noGrp="1" noChangeArrowheads="1"/>
          </p:cNvSpPr>
          <p:nvPr>
            <p:ph type="body" idx="1"/>
          </p:nvPr>
        </p:nvSpPr>
        <p:spPr>
          <a:xfrm>
            <a:off x="711200" y="4459288"/>
            <a:ext cx="5681663" cy="4224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6">
            <a:extLst>
              <a:ext uri="{FF2B5EF4-FFF2-40B4-BE49-F238E27FC236}">
                <a16:creationId xmlns:a16="http://schemas.microsoft.com/office/drawing/2014/main" id="{BF3211D2-B9CD-F55A-DBF0-D367F2A64B1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47F12DE1-EC9E-4857-AB6E-0F2AA7B9182D}"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5</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11267" name="Rectangle 1">
            <a:extLst>
              <a:ext uri="{FF2B5EF4-FFF2-40B4-BE49-F238E27FC236}">
                <a16:creationId xmlns:a16="http://schemas.microsoft.com/office/drawing/2014/main" id="{83137943-8FCC-007B-76C6-D59F6F02CF9D}"/>
              </a:ext>
            </a:extLst>
          </p:cNvPr>
          <p:cNvSpPr>
            <a:spLocks noGrp="1" noRot="1" noChangeAspect="1" noChangeArrowheads="1" noTextEdit="1"/>
          </p:cNvSpPr>
          <p:nvPr>
            <p:ph type="sldImg"/>
          </p:nvPr>
        </p:nvSpPr>
        <p:spPr>
          <a:xfrm>
            <a:off x="411163" y="712788"/>
            <a:ext cx="6280150" cy="35210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8" name="Rectangle 2">
            <a:extLst>
              <a:ext uri="{FF2B5EF4-FFF2-40B4-BE49-F238E27FC236}">
                <a16:creationId xmlns:a16="http://schemas.microsoft.com/office/drawing/2014/main" id="{45344902-3DF7-AE38-3524-263E61DA19AC}"/>
              </a:ext>
            </a:extLst>
          </p:cNvPr>
          <p:cNvSpPr>
            <a:spLocks noGrp="1" noChangeArrowheads="1"/>
          </p:cNvSpPr>
          <p:nvPr>
            <p:ph type="body" idx="1"/>
          </p:nvPr>
        </p:nvSpPr>
        <p:spPr>
          <a:xfrm>
            <a:off x="711200" y="4459288"/>
            <a:ext cx="5681663" cy="4224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6">
            <a:extLst>
              <a:ext uri="{FF2B5EF4-FFF2-40B4-BE49-F238E27FC236}">
                <a16:creationId xmlns:a16="http://schemas.microsoft.com/office/drawing/2014/main" id="{6875791C-0953-1901-8819-B8AE39158E62}"/>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E3459545-66D4-425F-B3F6-AAE54F45F2D2}"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6</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13315" name="Rectangle 1">
            <a:extLst>
              <a:ext uri="{FF2B5EF4-FFF2-40B4-BE49-F238E27FC236}">
                <a16:creationId xmlns:a16="http://schemas.microsoft.com/office/drawing/2014/main" id="{43F127F4-DD59-88AC-2610-F27F6B1628E2}"/>
              </a:ext>
            </a:extLst>
          </p:cNvPr>
          <p:cNvSpPr>
            <a:spLocks noGrp="1" noRot="1" noChangeAspect="1" noChangeArrowheads="1" noTextEdit="1"/>
          </p:cNvSpPr>
          <p:nvPr>
            <p:ph type="sldImg"/>
          </p:nvPr>
        </p:nvSpPr>
        <p:spPr>
          <a:xfrm>
            <a:off x="542925" y="539750"/>
            <a:ext cx="8302625"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6" name="Rectangle 2">
            <a:extLst>
              <a:ext uri="{FF2B5EF4-FFF2-40B4-BE49-F238E27FC236}">
                <a16:creationId xmlns:a16="http://schemas.microsoft.com/office/drawing/2014/main" id="{A2F589CE-C6DA-75EF-0982-310312000377}"/>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6">
            <a:extLst>
              <a:ext uri="{FF2B5EF4-FFF2-40B4-BE49-F238E27FC236}">
                <a16:creationId xmlns:a16="http://schemas.microsoft.com/office/drawing/2014/main" id="{0B656675-F90B-5686-4B70-8549AB94A999}"/>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5A1CDCAB-F721-4DB1-B493-D0815B2B162D}"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7</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15363" name="Rectangle 1">
            <a:extLst>
              <a:ext uri="{FF2B5EF4-FFF2-40B4-BE49-F238E27FC236}">
                <a16:creationId xmlns:a16="http://schemas.microsoft.com/office/drawing/2014/main" id="{FB236ACF-02F1-D4F4-AC10-C7DD905C97CE}"/>
              </a:ext>
            </a:extLst>
          </p:cNvPr>
          <p:cNvSpPr>
            <a:spLocks noGrp="1" noRot="1" noChangeAspect="1" noChangeArrowheads="1" noTextEdit="1"/>
          </p:cNvSpPr>
          <p:nvPr>
            <p:ph type="sldImg"/>
          </p:nvPr>
        </p:nvSpPr>
        <p:spPr>
          <a:xfrm>
            <a:off x="411163" y="712788"/>
            <a:ext cx="6280150" cy="35210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364" name="Rectangle 2">
            <a:extLst>
              <a:ext uri="{FF2B5EF4-FFF2-40B4-BE49-F238E27FC236}">
                <a16:creationId xmlns:a16="http://schemas.microsoft.com/office/drawing/2014/main" id="{0B98708D-3E8A-01B9-2C1B-BE0F519FC7E8}"/>
              </a:ext>
            </a:extLst>
          </p:cNvPr>
          <p:cNvSpPr>
            <a:spLocks noGrp="1" noChangeArrowheads="1"/>
          </p:cNvSpPr>
          <p:nvPr>
            <p:ph type="body" idx="1"/>
          </p:nvPr>
        </p:nvSpPr>
        <p:spPr>
          <a:xfrm>
            <a:off x="711200" y="4459288"/>
            <a:ext cx="5681663" cy="4224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6">
            <a:extLst>
              <a:ext uri="{FF2B5EF4-FFF2-40B4-BE49-F238E27FC236}">
                <a16:creationId xmlns:a16="http://schemas.microsoft.com/office/drawing/2014/main" id="{16E7B247-CFEB-5F7B-31BF-C0A8A330FCF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53D3F864-34CB-49AC-A802-A76B7251B445}"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8</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17411" name="Rectangle 1">
            <a:extLst>
              <a:ext uri="{FF2B5EF4-FFF2-40B4-BE49-F238E27FC236}">
                <a16:creationId xmlns:a16="http://schemas.microsoft.com/office/drawing/2014/main" id="{79020F74-8B0D-2782-5336-8A0B6F1B5C21}"/>
              </a:ext>
            </a:extLst>
          </p:cNvPr>
          <p:cNvSpPr>
            <a:spLocks noGrp="1" noRot="1" noChangeAspect="1" noChangeArrowheads="1" noTextEdit="1"/>
          </p:cNvSpPr>
          <p:nvPr>
            <p:ph type="sldImg"/>
          </p:nvPr>
        </p:nvSpPr>
        <p:spPr>
          <a:xfrm>
            <a:off x="411163" y="712788"/>
            <a:ext cx="6280150" cy="35210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2" name="Rectangle 2">
            <a:extLst>
              <a:ext uri="{FF2B5EF4-FFF2-40B4-BE49-F238E27FC236}">
                <a16:creationId xmlns:a16="http://schemas.microsoft.com/office/drawing/2014/main" id="{8B3EB0F0-5E3D-61C3-AAA0-321B51CB7338}"/>
              </a:ext>
            </a:extLst>
          </p:cNvPr>
          <p:cNvSpPr>
            <a:spLocks noGrp="1" noChangeArrowheads="1"/>
          </p:cNvSpPr>
          <p:nvPr>
            <p:ph type="body" idx="1"/>
          </p:nvPr>
        </p:nvSpPr>
        <p:spPr>
          <a:xfrm>
            <a:off x="711200" y="4459288"/>
            <a:ext cx="5681663" cy="4224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6">
            <a:extLst>
              <a:ext uri="{FF2B5EF4-FFF2-40B4-BE49-F238E27FC236}">
                <a16:creationId xmlns:a16="http://schemas.microsoft.com/office/drawing/2014/main" id="{BB9A54AE-11E8-457E-903B-4BDE61523EE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A07C54BA-ECA7-48FB-8D4D-E9E03366EE9B}"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9</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19459" name="Rectangle 1">
            <a:extLst>
              <a:ext uri="{FF2B5EF4-FFF2-40B4-BE49-F238E27FC236}">
                <a16:creationId xmlns:a16="http://schemas.microsoft.com/office/drawing/2014/main" id="{EB1D09A7-9206-8F48-528B-C86BD79CFA09}"/>
              </a:ext>
            </a:extLst>
          </p:cNvPr>
          <p:cNvSpPr>
            <a:spLocks noGrp="1" noRot="1" noChangeAspect="1" noChangeArrowheads="1" noTextEdit="1"/>
          </p:cNvSpPr>
          <p:nvPr>
            <p:ph type="sldImg"/>
          </p:nvPr>
        </p:nvSpPr>
        <p:spPr>
          <a:xfrm>
            <a:off x="411163" y="712788"/>
            <a:ext cx="6280150" cy="35210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9460" name="Rectangle 2">
            <a:extLst>
              <a:ext uri="{FF2B5EF4-FFF2-40B4-BE49-F238E27FC236}">
                <a16:creationId xmlns:a16="http://schemas.microsoft.com/office/drawing/2014/main" id="{DC1D8F58-8420-666B-2267-EE9E8958265F}"/>
              </a:ext>
            </a:extLst>
          </p:cNvPr>
          <p:cNvSpPr>
            <a:spLocks noGrp="1" noChangeArrowheads="1"/>
          </p:cNvSpPr>
          <p:nvPr>
            <p:ph type="body" idx="1"/>
          </p:nvPr>
        </p:nvSpPr>
        <p:spPr>
          <a:xfrm>
            <a:off x="711200" y="4459288"/>
            <a:ext cx="5681663" cy="4224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6">
            <a:extLst>
              <a:ext uri="{FF2B5EF4-FFF2-40B4-BE49-F238E27FC236}">
                <a16:creationId xmlns:a16="http://schemas.microsoft.com/office/drawing/2014/main" id="{0B51E908-EAFA-D8B4-C497-72ACD716A2A1}"/>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D4F7ED8D-5CD1-4938-B97F-469B853468B5}"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11</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22531" name="Rectangle 1">
            <a:extLst>
              <a:ext uri="{FF2B5EF4-FFF2-40B4-BE49-F238E27FC236}">
                <a16:creationId xmlns:a16="http://schemas.microsoft.com/office/drawing/2014/main" id="{61F33980-F01C-F150-8F49-E9786FE348DD}"/>
              </a:ext>
            </a:extLst>
          </p:cNvPr>
          <p:cNvSpPr>
            <a:spLocks noGrp="1" noRot="1" noChangeAspect="1" noChangeArrowheads="1" noTextEdit="1"/>
          </p:cNvSpPr>
          <p:nvPr>
            <p:ph type="sldImg"/>
          </p:nvPr>
        </p:nvSpPr>
        <p:spPr>
          <a:xfrm>
            <a:off x="2325688" y="539750"/>
            <a:ext cx="4737100"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2" name="Rectangle 2">
            <a:extLst>
              <a:ext uri="{FF2B5EF4-FFF2-40B4-BE49-F238E27FC236}">
                <a16:creationId xmlns:a16="http://schemas.microsoft.com/office/drawing/2014/main" id="{2301AEC4-37B0-2583-A024-6D2152E641AF}"/>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6">
            <a:extLst>
              <a:ext uri="{FF2B5EF4-FFF2-40B4-BE49-F238E27FC236}">
                <a16:creationId xmlns:a16="http://schemas.microsoft.com/office/drawing/2014/main" id="{B24F004E-E179-F17C-B636-FBB537B2E25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64735C91-EC66-4DDA-A59D-ACC9143862EE}"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12</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24579" name="Rectangle 1">
            <a:extLst>
              <a:ext uri="{FF2B5EF4-FFF2-40B4-BE49-F238E27FC236}">
                <a16:creationId xmlns:a16="http://schemas.microsoft.com/office/drawing/2014/main" id="{5BA22C07-C618-F137-0E81-1052C8676B69}"/>
              </a:ext>
            </a:extLst>
          </p:cNvPr>
          <p:cNvSpPr>
            <a:spLocks noGrp="1" noRot="1" noChangeAspect="1" noChangeArrowheads="1" noTextEdit="1"/>
          </p:cNvSpPr>
          <p:nvPr>
            <p:ph type="sldImg"/>
          </p:nvPr>
        </p:nvSpPr>
        <p:spPr>
          <a:xfrm>
            <a:off x="542925" y="539750"/>
            <a:ext cx="8302625"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80" name="Rectangle 2">
            <a:extLst>
              <a:ext uri="{FF2B5EF4-FFF2-40B4-BE49-F238E27FC236}">
                <a16:creationId xmlns:a16="http://schemas.microsoft.com/office/drawing/2014/main" id="{32061328-28A1-9A0D-6DCF-CF4E2C59920C}"/>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6">
            <a:extLst>
              <a:ext uri="{FF2B5EF4-FFF2-40B4-BE49-F238E27FC236}">
                <a16:creationId xmlns:a16="http://schemas.microsoft.com/office/drawing/2014/main" id="{69E31676-4BB8-D409-95C8-17F28A5CE15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A6EC86B5-4765-4AAF-95B4-1BC28BC2107D}"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13</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26627" name="Rectangle 1">
            <a:extLst>
              <a:ext uri="{FF2B5EF4-FFF2-40B4-BE49-F238E27FC236}">
                <a16:creationId xmlns:a16="http://schemas.microsoft.com/office/drawing/2014/main" id="{9A96D66C-C2A4-CF7E-D3C2-C430F25E6C29}"/>
              </a:ext>
            </a:extLst>
          </p:cNvPr>
          <p:cNvSpPr>
            <a:spLocks noGrp="1" noRot="1" noChangeAspect="1" noChangeArrowheads="1" noTextEdit="1"/>
          </p:cNvSpPr>
          <p:nvPr>
            <p:ph type="sldImg"/>
          </p:nvPr>
        </p:nvSpPr>
        <p:spPr>
          <a:xfrm>
            <a:off x="542925" y="539750"/>
            <a:ext cx="8302625"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8" name="Rectangle 2">
            <a:extLst>
              <a:ext uri="{FF2B5EF4-FFF2-40B4-BE49-F238E27FC236}">
                <a16:creationId xmlns:a16="http://schemas.microsoft.com/office/drawing/2014/main" id="{D7F36746-2102-91A6-7B2E-3DB28DF10605}"/>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6">
            <a:extLst>
              <a:ext uri="{FF2B5EF4-FFF2-40B4-BE49-F238E27FC236}">
                <a16:creationId xmlns:a16="http://schemas.microsoft.com/office/drawing/2014/main" id="{F93CA46A-AC6A-D70E-7140-95167096997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0089F55C-8B04-4553-9B19-7680631F9FFB}"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14</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28675" name="Rectangle 1">
            <a:extLst>
              <a:ext uri="{FF2B5EF4-FFF2-40B4-BE49-F238E27FC236}">
                <a16:creationId xmlns:a16="http://schemas.microsoft.com/office/drawing/2014/main" id="{44A11F03-44FE-ACD9-707C-ABF0A37DFAC2}"/>
              </a:ext>
            </a:extLst>
          </p:cNvPr>
          <p:cNvSpPr>
            <a:spLocks noGrp="1" noRot="1" noChangeAspect="1" noChangeArrowheads="1" noTextEdit="1"/>
          </p:cNvSpPr>
          <p:nvPr>
            <p:ph type="sldImg"/>
          </p:nvPr>
        </p:nvSpPr>
        <p:spPr>
          <a:xfrm>
            <a:off x="542925" y="539750"/>
            <a:ext cx="8302625"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6" name="Rectangle 2">
            <a:extLst>
              <a:ext uri="{FF2B5EF4-FFF2-40B4-BE49-F238E27FC236}">
                <a16:creationId xmlns:a16="http://schemas.microsoft.com/office/drawing/2014/main" id="{1D9BE194-D91C-F748-A4DE-6EF15B48A058}"/>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6">
            <a:extLst>
              <a:ext uri="{FF2B5EF4-FFF2-40B4-BE49-F238E27FC236}">
                <a16:creationId xmlns:a16="http://schemas.microsoft.com/office/drawing/2014/main" id="{108FA9B8-D30F-BB55-DC31-26578A9B6D60}"/>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4F17246C-9C03-4AA9-9845-034F54E1A84D}"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15</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30723" name="Rectangle 1">
            <a:extLst>
              <a:ext uri="{FF2B5EF4-FFF2-40B4-BE49-F238E27FC236}">
                <a16:creationId xmlns:a16="http://schemas.microsoft.com/office/drawing/2014/main" id="{955F3E29-2742-D088-7BD3-C517CB8D188F}"/>
              </a:ext>
            </a:extLst>
          </p:cNvPr>
          <p:cNvSpPr>
            <a:spLocks noGrp="1" noRot="1" noChangeAspect="1" noChangeArrowheads="1" noTextEdit="1"/>
          </p:cNvSpPr>
          <p:nvPr>
            <p:ph type="sldImg"/>
          </p:nvPr>
        </p:nvSpPr>
        <p:spPr>
          <a:xfrm>
            <a:off x="542925" y="539750"/>
            <a:ext cx="8302625"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4" name="Rectangle 2">
            <a:extLst>
              <a:ext uri="{FF2B5EF4-FFF2-40B4-BE49-F238E27FC236}">
                <a16:creationId xmlns:a16="http://schemas.microsoft.com/office/drawing/2014/main" id="{32618E08-991A-C732-9471-4CF515B8D9D8}"/>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6">
            <a:extLst>
              <a:ext uri="{FF2B5EF4-FFF2-40B4-BE49-F238E27FC236}">
                <a16:creationId xmlns:a16="http://schemas.microsoft.com/office/drawing/2014/main" id="{AB441229-B4FB-4B54-C682-70A41ED0B833}"/>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C87E4798-A3D9-4C04-BA85-16FFC3B044AF}"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16</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32771" name="Rectangle 1">
            <a:extLst>
              <a:ext uri="{FF2B5EF4-FFF2-40B4-BE49-F238E27FC236}">
                <a16:creationId xmlns:a16="http://schemas.microsoft.com/office/drawing/2014/main" id="{7F6502A4-3076-611B-01B5-E5F84601BA47}"/>
              </a:ext>
            </a:extLst>
          </p:cNvPr>
          <p:cNvSpPr>
            <a:spLocks noGrp="1" noRot="1" noChangeAspect="1" noChangeArrowheads="1" noTextEdit="1"/>
          </p:cNvSpPr>
          <p:nvPr>
            <p:ph type="sldImg"/>
          </p:nvPr>
        </p:nvSpPr>
        <p:spPr>
          <a:xfrm>
            <a:off x="2325688" y="539750"/>
            <a:ext cx="4737100"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2" name="Rectangle 2">
            <a:extLst>
              <a:ext uri="{FF2B5EF4-FFF2-40B4-BE49-F238E27FC236}">
                <a16:creationId xmlns:a16="http://schemas.microsoft.com/office/drawing/2014/main" id="{6AFC576B-95BC-3FE5-71BE-F86DB3763C7F}"/>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6">
            <a:extLst>
              <a:ext uri="{FF2B5EF4-FFF2-40B4-BE49-F238E27FC236}">
                <a16:creationId xmlns:a16="http://schemas.microsoft.com/office/drawing/2014/main" id="{E790981F-BC17-D473-ADFF-B6DEB24B1D48}"/>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AD3CE3FB-BBC5-48D7-B109-D3FEF3C7C73D}"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17</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34819" name="Rectangle 1">
            <a:extLst>
              <a:ext uri="{FF2B5EF4-FFF2-40B4-BE49-F238E27FC236}">
                <a16:creationId xmlns:a16="http://schemas.microsoft.com/office/drawing/2014/main" id="{8AF40496-6D16-462B-8ECD-7936196F4F03}"/>
              </a:ext>
            </a:extLst>
          </p:cNvPr>
          <p:cNvSpPr>
            <a:spLocks noGrp="1" noRot="1" noChangeAspect="1" noChangeArrowheads="1" noTextEdit="1"/>
          </p:cNvSpPr>
          <p:nvPr>
            <p:ph type="sldImg"/>
          </p:nvPr>
        </p:nvSpPr>
        <p:spPr>
          <a:xfrm>
            <a:off x="542925" y="539750"/>
            <a:ext cx="8302625"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0" name="Rectangle 2">
            <a:extLst>
              <a:ext uri="{FF2B5EF4-FFF2-40B4-BE49-F238E27FC236}">
                <a16:creationId xmlns:a16="http://schemas.microsoft.com/office/drawing/2014/main" id="{2817C3D4-ECF1-2A67-B459-952B906CCF84}"/>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6">
            <a:extLst>
              <a:ext uri="{FF2B5EF4-FFF2-40B4-BE49-F238E27FC236}">
                <a16:creationId xmlns:a16="http://schemas.microsoft.com/office/drawing/2014/main" id="{B19FE431-9DF3-92E5-5743-A55C1E6A0C9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CB76ED6D-8638-4069-8940-51414E5850B1}"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18</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36867" name="Rectangle 1">
            <a:extLst>
              <a:ext uri="{FF2B5EF4-FFF2-40B4-BE49-F238E27FC236}">
                <a16:creationId xmlns:a16="http://schemas.microsoft.com/office/drawing/2014/main" id="{73D93A8B-F92F-AF5B-0E92-31A732C6AF06}"/>
              </a:ext>
            </a:extLst>
          </p:cNvPr>
          <p:cNvSpPr>
            <a:spLocks noGrp="1" noRot="1" noChangeAspect="1" noChangeArrowheads="1" noTextEdit="1"/>
          </p:cNvSpPr>
          <p:nvPr>
            <p:ph type="sldImg"/>
          </p:nvPr>
        </p:nvSpPr>
        <p:spPr>
          <a:xfrm>
            <a:off x="542925" y="539750"/>
            <a:ext cx="8302625"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8" name="Rectangle 2">
            <a:extLst>
              <a:ext uri="{FF2B5EF4-FFF2-40B4-BE49-F238E27FC236}">
                <a16:creationId xmlns:a16="http://schemas.microsoft.com/office/drawing/2014/main" id="{4DD8EEFD-BB61-B613-B453-E71D4470DAE3}"/>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6">
            <a:extLst>
              <a:ext uri="{FF2B5EF4-FFF2-40B4-BE49-F238E27FC236}">
                <a16:creationId xmlns:a16="http://schemas.microsoft.com/office/drawing/2014/main" id="{64EC8662-1F5E-B856-F00F-9D23303D6EE1}"/>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F3EE223F-722C-4977-BDEA-B2B15F7B7146}"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19</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38915" name="Rectangle 1">
            <a:extLst>
              <a:ext uri="{FF2B5EF4-FFF2-40B4-BE49-F238E27FC236}">
                <a16:creationId xmlns:a16="http://schemas.microsoft.com/office/drawing/2014/main" id="{5B3974DF-7E6E-CC7F-AC3E-3C3DF45CB50B}"/>
              </a:ext>
            </a:extLst>
          </p:cNvPr>
          <p:cNvSpPr>
            <a:spLocks noGrp="1" noRot="1" noChangeAspect="1" noChangeArrowheads="1" noTextEdit="1"/>
          </p:cNvSpPr>
          <p:nvPr>
            <p:ph type="sldImg"/>
          </p:nvPr>
        </p:nvSpPr>
        <p:spPr>
          <a:xfrm>
            <a:off x="542925" y="539750"/>
            <a:ext cx="8302625"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6" name="Rectangle 2">
            <a:extLst>
              <a:ext uri="{FF2B5EF4-FFF2-40B4-BE49-F238E27FC236}">
                <a16:creationId xmlns:a16="http://schemas.microsoft.com/office/drawing/2014/main" id="{8D059A8C-9A8F-A77B-9FED-DE5C59A3B4F4}"/>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6">
            <a:extLst>
              <a:ext uri="{FF2B5EF4-FFF2-40B4-BE49-F238E27FC236}">
                <a16:creationId xmlns:a16="http://schemas.microsoft.com/office/drawing/2014/main" id="{E9A02BC6-F0F7-07BB-1574-657845DB63F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297C9C9A-65FF-4A18-B5EE-9A9FEF85654B}"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20</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40963" name="Rectangle 1">
            <a:extLst>
              <a:ext uri="{FF2B5EF4-FFF2-40B4-BE49-F238E27FC236}">
                <a16:creationId xmlns:a16="http://schemas.microsoft.com/office/drawing/2014/main" id="{6AAF45C5-628E-1150-541F-DDECF73A8B29}"/>
              </a:ext>
            </a:extLst>
          </p:cNvPr>
          <p:cNvSpPr>
            <a:spLocks noGrp="1" noRot="1" noChangeAspect="1" noChangeArrowheads="1" noTextEdit="1"/>
          </p:cNvSpPr>
          <p:nvPr>
            <p:ph type="sldImg"/>
          </p:nvPr>
        </p:nvSpPr>
        <p:spPr>
          <a:xfrm>
            <a:off x="542925" y="539750"/>
            <a:ext cx="8302625"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4" name="Rectangle 2">
            <a:extLst>
              <a:ext uri="{FF2B5EF4-FFF2-40B4-BE49-F238E27FC236}">
                <a16:creationId xmlns:a16="http://schemas.microsoft.com/office/drawing/2014/main" id="{EEA9E061-5905-C01D-4791-CF6E7577CFEC}"/>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6">
            <a:extLst>
              <a:ext uri="{FF2B5EF4-FFF2-40B4-BE49-F238E27FC236}">
                <a16:creationId xmlns:a16="http://schemas.microsoft.com/office/drawing/2014/main" id="{DEA218EA-9FE2-4F90-410E-07A80BED6D08}"/>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9A44C6D3-0664-4F99-98FA-6FBFDCAEF8B4}"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23</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45059" name="Rectangle 1">
            <a:extLst>
              <a:ext uri="{FF2B5EF4-FFF2-40B4-BE49-F238E27FC236}">
                <a16:creationId xmlns:a16="http://schemas.microsoft.com/office/drawing/2014/main" id="{78FDE247-7834-E4D0-C468-509B7ED08AAE}"/>
              </a:ext>
            </a:extLst>
          </p:cNvPr>
          <p:cNvSpPr>
            <a:spLocks noGrp="1" noRot="1" noChangeAspect="1" noChangeArrowheads="1" noTextEdit="1"/>
          </p:cNvSpPr>
          <p:nvPr>
            <p:ph type="sldImg"/>
          </p:nvPr>
        </p:nvSpPr>
        <p:spPr>
          <a:xfrm>
            <a:off x="411163" y="712788"/>
            <a:ext cx="6280150" cy="35210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60" name="Rectangle 2">
            <a:extLst>
              <a:ext uri="{FF2B5EF4-FFF2-40B4-BE49-F238E27FC236}">
                <a16:creationId xmlns:a16="http://schemas.microsoft.com/office/drawing/2014/main" id="{62CD30E0-4F0E-A381-A7CF-8C2C8ACAAE48}"/>
              </a:ext>
            </a:extLst>
          </p:cNvPr>
          <p:cNvSpPr>
            <a:spLocks noGrp="1" noChangeArrowheads="1"/>
          </p:cNvSpPr>
          <p:nvPr>
            <p:ph type="body" idx="1"/>
          </p:nvPr>
        </p:nvSpPr>
        <p:spPr>
          <a:xfrm>
            <a:off x="711200" y="4459288"/>
            <a:ext cx="5681663" cy="4224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6">
            <a:extLst>
              <a:ext uri="{FF2B5EF4-FFF2-40B4-BE49-F238E27FC236}">
                <a16:creationId xmlns:a16="http://schemas.microsoft.com/office/drawing/2014/main" id="{E471254F-CFD2-B7C6-0F7A-9799CBFCD3D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E0D1547A-4586-4872-812D-94E3FFD08F03}"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27</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50179" name="Rectangle 1">
            <a:extLst>
              <a:ext uri="{FF2B5EF4-FFF2-40B4-BE49-F238E27FC236}">
                <a16:creationId xmlns:a16="http://schemas.microsoft.com/office/drawing/2014/main" id="{2250DA1F-AB2C-51C2-5DC6-608A378454F1}"/>
              </a:ext>
            </a:extLst>
          </p:cNvPr>
          <p:cNvSpPr>
            <a:spLocks noGrp="1" noRot="1" noChangeAspect="1" noChangeArrowheads="1" noTextEdit="1"/>
          </p:cNvSpPr>
          <p:nvPr>
            <p:ph type="sldImg"/>
          </p:nvPr>
        </p:nvSpPr>
        <p:spPr>
          <a:xfrm>
            <a:off x="542925" y="539750"/>
            <a:ext cx="8302625"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80" name="Rectangle 2">
            <a:extLst>
              <a:ext uri="{FF2B5EF4-FFF2-40B4-BE49-F238E27FC236}">
                <a16:creationId xmlns:a16="http://schemas.microsoft.com/office/drawing/2014/main" id="{7FE35D73-2E0E-3C0F-6029-C66E2A0B34BC}"/>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6">
            <a:extLst>
              <a:ext uri="{FF2B5EF4-FFF2-40B4-BE49-F238E27FC236}">
                <a16:creationId xmlns:a16="http://schemas.microsoft.com/office/drawing/2014/main" id="{85AE73E6-161C-46E4-D4B5-FC9969A867A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560F3B26-28F5-4135-9580-347E6B7551BD}"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28</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52227" name="Rectangle 1">
            <a:extLst>
              <a:ext uri="{FF2B5EF4-FFF2-40B4-BE49-F238E27FC236}">
                <a16:creationId xmlns:a16="http://schemas.microsoft.com/office/drawing/2014/main" id="{3F86C5C2-44A9-64D2-27DE-03202353B105}"/>
              </a:ext>
            </a:extLst>
          </p:cNvPr>
          <p:cNvSpPr>
            <a:spLocks noGrp="1" noRot="1" noChangeAspect="1" noChangeArrowheads="1" noTextEdit="1"/>
          </p:cNvSpPr>
          <p:nvPr>
            <p:ph type="sldImg"/>
          </p:nvPr>
        </p:nvSpPr>
        <p:spPr>
          <a:xfrm>
            <a:off x="542925" y="539750"/>
            <a:ext cx="8299450"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8" name="Rectangle 2">
            <a:extLst>
              <a:ext uri="{FF2B5EF4-FFF2-40B4-BE49-F238E27FC236}">
                <a16:creationId xmlns:a16="http://schemas.microsoft.com/office/drawing/2014/main" id="{E48BD1D4-F14E-5D3F-7D10-173B678496F3}"/>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6">
            <a:extLst>
              <a:ext uri="{FF2B5EF4-FFF2-40B4-BE49-F238E27FC236}">
                <a16:creationId xmlns:a16="http://schemas.microsoft.com/office/drawing/2014/main" id="{68AAABAC-1485-493B-6970-B3767234097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634804C0-0C94-468A-8007-D42C7A7A5A53}"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29</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54275" name="Rectangle 1">
            <a:extLst>
              <a:ext uri="{FF2B5EF4-FFF2-40B4-BE49-F238E27FC236}">
                <a16:creationId xmlns:a16="http://schemas.microsoft.com/office/drawing/2014/main" id="{2EF76A7D-CA5E-C0FC-9EA3-E67AFA0C2653}"/>
              </a:ext>
            </a:extLst>
          </p:cNvPr>
          <p:cNvSpPr>
            <a:spLocks noGrp="1" noRot="1" noChangeAspect="1" noChangeArrowheads="1" noTextEdit="1"/>
          </p:cNvSpPr>
          <p:nvPr>
            <p:ph type="sldImg"/>
          </p:nvPr>
        </p:nvSpPr>
        <p:spPr>
          <a:xfrm>
            <a:off x="542925" y="539750"/>
            <a:ext cx="8299450"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6" name="Rectangle 2">
            <a:extLst>
              <a:ext uri="{FF2B5EF4-FFF2-40B4-BE49-F238E27FC236}">
                <a16:creationId xmlns:a16="http://schemas.microsoft.com/office/drawing/2014/main" id="{2DAEA340-77DD-2071-3B4E-CF357E97DA7B}"/>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6">
            <a:extLst>
              <a:ext uri="{FF2B5EF4-FFF2-40B4-BE49-F238E27FC236}">
                <a16:creationId xmlns:a16="http://schemas.microsoft.com/office/drawing/2014/main" id="{76AE3D3C-7F22-1D28-5BB0-389794E0A87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E8AC4D73-ADFC-49E3-BDD3-E9DEF8ED374F}"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30</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56323" name="Rectangle 1">
            <a:extLst>
              <a:ext uri="{FF2B5EF4-FFF2-40B4-BE49-F238E27FC236}">
                <a16:creationId xmlns:a16="http://schemas.microsoft.com/office/drawing/2014/main" id="{0CB060C3-58B2-C296-F30E-1F0154F003DB}"/>
              </a:ext>
            </a:extLst>
          </p:cNvPr>
          <p:cNvSpPr>
            <a:spLocks noGrp="1" noRot="1" noChangeAspect="1" noChangeArrowheads="1" noTextEdit="1"/>
          </p:cNvSpPr>
          <p:nvPr>
            <p:ph type="sldImg"/>
          </p:nvPr>
        </p:nvSpPr>
        <p:spPr>
          <a:xfrm>
            <a:off x="542925" y="539750"/>
            <a:ext cx="8299450"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4" name="Rectangle 2">
            <a:extLst>
              <a:ext uri="{FF2B5EF4-FFF2-40B4-BE49-F238E27FC236}">
                <a16:creationId xmlns:a16="http://schemas.microsoft.com/office/drawing/2014/main" id="{D3D1D9F0-BA57-3F4A-20F7-52AF1EA49732}"/>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6">
            <a:extLst>
              <a:ext uri="{FF2B5EF4-FFF2-40B4-BE49-F238E27FC236}">
                <a16:creationId xmlns:a16="http://schemas.microsoft.com/office/drawing/2014/main" id="{B1DCD1F8-CA99-7F4B-BB5B-2B323E7B1E12}"/>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47137374-C691-4628-AD7A-E6A602B41B21}"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31</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58371" name="Rectangle 1">
            <a:extLst>
              <a:ext uri="{FF2B5EF4-FFF2-40B4-BE49-F238E27FC236}">
                <a16:creationId xmlns:a16="http://schemas.microsoft.com/office/drawing/2014/main" id="{8AB58930-2C79-E40B-44E7-21E57EA83166}"/>
              </a:ext>
            </a:extLst>
          </p:cNvPr>
          <p:cNvSpPr>
            <a:spLocks noGrp="1" noRot="1" noChangeAspect="1" noChangeArrowheads="1" noTextEdit="1"/>
          </p:cNvSpPr>
          <p:nvPr>
            <p:ph type="sldImg"/>
          </p:nvPr>
        </p:nvSpPr>
        <p:spPr>
          <a:xfrm>
            <a:off x="542925" y="539750"/>
            <a:ext cx="8299450"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2" name="Rectangle 2">
            <a:extLst>
              <a:ext uri="{FF2B5EF4-FFF2-40B4-BE49-F238E27FC236}">
                <a16:creationId xmlns:a16="http://schemas.microsoft.com/office/drawing/2014/main" id="{99535C6D-8416-3C9A-F7AA-19F68BED88A4}"/>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6">
            <a:extLst>
              <a:ext uri="{FF2B5EF4-FFF2-40B4-BE49-F238E27FC236}">
                <a16:creationId xmlns:a16="http://schemas.microsoft.com/office/drawing/2014/main" id="{BCADCE2A-6ABE-1933-E5B3-419C6AA484F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2F83F20B-38C3-4CAE-A63B-02615FAD5F18}"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32</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60419" name="Rectangle 1">
            <a:extLst>
              <a:ext uri="{FF2B5EF4-FFF2-40B4-BE49-F238E27FC236}">
                <a16:creationId xmlns:a16="http://schemas.microsoft.com/office/drawing/2014/main" id="{44D04A40-FEEC-9859-5AF4-E76BB3CEE3C0}"/>
              </a:ext>
            </a:extLst>
          </p:cNvPr>
          <p:cNvSpPr>
            <a:spLocks noGrp="1" noRot="1" noChangeAspect="1" noChangeArrowheads="1" noTextEdit="1"/>
          </p:cNvSpPr>
          <p:nvPr>
            <p:ph type="sldImg"/>
          </p:nvPr>
        </p:nvSpPr>
        <p:spPr>
          <a:xfrm>
            <a:off x="542925" y="539750"/>
            <a:ext cx="8299450"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20" name="Rectangle 2">
            <a:extLst>
              <a:ext uri="{FF2B5EF4-FFF2-40B4-BE49-F238E27FC236}">
                <a16:creationId xmlns:a16="http://schemas.microsoft.com/office/drawing/2014/main" id="{39747284-FB9D-8680-D04E-08F914FB9222}"/>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6">
            <a:extLst>
              <a:ext uri="{FF2B5EF4-FFF2-40B4-BE49-F238E27FC236}">
                <a16:creationId xmlns:a16="http://schemas.microsoft.com/office/drawing/2014/main" id="{C5DA45D0-B42A-8346-3D0D-59356A77A70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E57E5400-78B8-4692-AD74-0913B0C4C9DC}"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33</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62467" name="Rectangle 1">
            <a:extLst>
              <a:ext uri="{FF2B5EF4-FFF2-40B4-BE49-F238E27FC236}">
                <a16:creationId xmlns:a16="http://schemas.microsoft.com/office/drawing/2014/main" id="{636CBB60-220B-F143-AB3C-532007B1BBA5}"/>
              </a:ext>
            </a:extLst>
          </p:cNvPr>
          <p:cNvSpPr>
            <a:spLocks noGrp="1" noRot="1" noChangeAspect="1" noChangeArrowheads="1" noTextEdit="1"/>
          </p:cNvSpPr>
          <p:nvPr>
            <p:ph type="sldImg"/>
          </p:nvPr>
        </p:nvSpPr>
        <p:spPr>
          <a:xfrm>
            <a:off x="542925" y="539750"/>
            <a:ext cx="8299450"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8" name="Rectangle 2">
            <a:extLst>
              <a:ext uri="{FF2B5EF4-FFF2-40B4-BE49-F238E27FC236}">
                <a16:creationId xmlns:a16="http://schemas.microsoft.com/office/drawing/2014/main" id="{50409151-CCC9-2510-A021-7CB45D066B5C}"/>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6">
            <a:extLst>
              <a:ext uri="{FF2B5EF4-FFF2-40B4-BE49-F238E27FC236}">
                <a16:creationId xmlns:a16="http://schemas.microsoft.com/office/drawing/2014/main" id="{447B9F12-9E6E-43A2-2E88-691783ECAD11}"/>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AAB2C4F9-850E-447B-8EC1-F331103736C0}"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34</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64515" name="Rectangle 1">
            <a:extLst>
              <a:ext uri="{FF2B5EF4-FFF2-40B4-BE49-F238E27FC236}">
                <a16:creationId xmlns:a16="http://schemas.microsoft.com/office/drawing/2014/main" id="{F9986AFC-EAB8-A437-FD29-731211DAF63E}"/>
              </a:ext>
            </a:extLst>
          </p:cNvPr>
          <p:cNvSpPr>
            <a:spLocks noGrp="1" noRot="1" noChangeAspect="1" noChangeArrowheads="1" noTextEdit="1"/>
          </p:cNvSpPr>
          <p:nvPr>
            <p:ph type="sldImg"/>
          </p:nvPr>
        </p:nvSpPr>
        <p:spPr>
          <a:xfrm>
            <a:off x="542925" y="539750"/>
            <a:ext cx="8299450"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4516" name="Rectangle 2">
            <a:extLst>
              <a:ext uri="{FF2B5EF4-FFF2-40B4-BE49-F238E27FC236}">
                <a16:creationId xmlns:a16="http://schemas.microsoft.com/office/drawing/2014/main" id="{AD2AF0C0-FB19-C748-18BE-8D0FA0A2C85A}"/>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6">
            <a:extLst>
              <a:ext uri="{FF2B5EF4-FFF2-40B4-BE49-F238E27FC236}">
                <a16:creationId xmlns:a16="http://schemas.microsoft.com/office/drawing/2014/main" id="{7230C7ED-C800-B633-0E72-16432ABC106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294E4363-6F85-40C4-8C85-1850589294F6}"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35</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66563" name="Rectangle 1">
            <a:extLst>
              <a:ext uri="{FF2B5EF4-FFF2-40B4-BE49-F238E27FC236}">
                <a16:creationId xmlns:a16="http://schemas.microsoft.com/office/drawing/2014/main" id="{7588A1D2-2073-7AD6-12F0-35850D8D08AE}"/>
              </a:ext>
            </a:extLst>
          </p:cNvPr>
          <p:cNvSpPr>
            <a:spLocks noGrp="1" noRot="1" noChangeAspect="1" noChangeArrowheads="1" noTextEdit="1"/>
          </p:cNvSpPr>
          <p:nvPr>
            <p:ph type="sldImg"/>
          </p:nvPr>
        </p:nvSpPr>
        <p:spPr>
          <a:xfrm>
            <a:off x="542925" y="539750"/>
            <a:ext cx="8299450"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6564" name="Rectangle 2">
            <a:extLst>
              <a:ext uri="{FF2B5EF4-FFF2-40B4-BE49-F238E27FC236}">
                <a16:creationId xmlns:a16="http://schemas.microsoft.com/office/drawing/2014/main" id="{04FC325E-454F-A328-7121-82759C699F75}"/>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6">
            <a:extLst>
              <a:ext uri="{FF2B5EF4-FFF2-40B4-BE49-F238E27FC236}">
                <a16:creationId xmlns:a16="http://schemas.microsoft.com/office/drawing/2014/main" id="{34A6890C-FE0F-94CB-7D05-D284F3C3AB0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4CBAA140-BCA6-45CA-8D90-3A875A4FC534}"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36</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68611" name="Rectangle 1">
            <a:extLst>
              <a:ext uri="{FF2B5EF4-FFF2-40B4-BE49-F238E27FC236}">
                <a16:creationId xmlns:a16="http://schemas.microsoft.com/office/drawing/2014/main" id="{2FA74893-CBA5-D7DB-D913-6BD428AC4BD2}"/>
              </a:ext>
            </a:extLst>
          </p:cNvPr>
          <p:cNvSpPr>
            <a:spLocks noGrp="1" noRot="1" noChangeAspect="1" noChangeArrowheads="1" noTextEdit="1"/>
          </p:cNvSpPr>
          <p:nvPr>
            <p:ph type="sldImg"/>
          </p:nvPr>
        </p:nvSpPr>
        <p:spPr>
          <a:xfrm>
            <a:off x="2324100" y="539750"/>
            <a:ext cx="4737100"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8612" name="Rectangle 2">
            <a:extLst>
              <a:ext uri="{FF2B5EF4-FFF2-40B4-BE49-F238E27FC236}">
                <a16:creationId xmlns:a16="http://schemas.microsoft.com/office/drawing/2014/main" id="{1F3BDCCF-ADF4-D618-0610-11D714AC85DF}"/>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6">
            <a:extLst>
              <a:ext uri="{FF2B5EF4-FFF2-40B4-BE49-F238E27FC236}">
                <a16:creationId xmlns:a16="http://schemas.microsoft.com/office/drawing/2014/main" id="{BDF1A79D-311F-C6B1-483B-15AB0692DCA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EE45271E-BE48-4C7B-87C2-1B4578522653}"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37</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70659" name="Rectangle 1">
            <a:extLst>
              <a:ext uri="{FF2B5EF4-FFF2-40B4-BE49-F238E27FC236}">
                <a16:creationId xmlns:a16="http://schemas.microsoft.com/office/drawing/2014/main" id="{C7BA5BD4-DDB8-8128-ACC4-3258F8849DAE}"/>
              </a:ext>
            </a:extLst>
          </p:cNvPr>
          <p:cNvSpPr>
            <a:spLocks noGrp="1" noRot="1" noChangeAspect="1" noChangeArrowheads="1" noTextEdit="1"/>
          </p:cNvSpPr>
          <p:nvPr>
            <p:ph type="sldImg"/>
          </p:nvPr>
        </p:nvSpPr>
        <p:spPr>
          <a:xfrm>
            <a:off x="542925" y="539750"/>
            <a:ext cx="8299450"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0660" name="Rectangle 2">
            <a:extLst>
              <a:ext uri="{FF2B5EF4-FFF2-40B4-BE49-F238E27FC236}">
                <a16:creationId xmlns:a16="http://schemas.microsoft.com/office/drawing/2014/main" id="{DDDF84E9-0623-C282-F559-3F28E949CEA7}"/>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6">
            <a:extLst>
              <a:ext uri="{FF2B5EF4-FFF2-40B4-BE49-F238E27FC236}">
                <a16:creationId xmlns:a16="http://schemas.microsoft.com/office/drawing/2014/main" id="{BE0453BC-68C7-878C-E804-BAE91A0CDB9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3DAA7B01-CF78-4D56-B5CA-E684EF8A206E}"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39</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73731" name="Rectangle 1">
            <a:extLst>
              <a:ext uri="{FF2B5EF4-FFF2-40B4-BE49-F238E27FC236}">
                <a16:creationId xmlns:a16="http://schemas.microsoft.com/office/drawing/2014/main" id="{7BB77D44-D860-857F-A415-F161C1FAA1C0}"/>
              </a:ext>
            </a:extLst>
          </p:cNvPr>
          <p:cNvSpPr>
            <a:spLocks noGrp="1" noRot="1" noChangeAspect="1" noChangeArrowheads="1" noTextEdit="1"/>
          </p:cNvSpPr>
          <p:nvPr>
            <p:ph type="sldImg"/>
          </p:nvPr>
        </p:nvSpPr>
        <p:spPr>
          <a:xfrm>
            <a:off x="542925" y="539750"/>
            <a:ext cx="8299450"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3732" name="Rectangle 2">
            <a:extLst>
              <a:ext uri="{FF2B5EF4-FFF2-40B4-BE49-F238E27FC236}">
                <a16:creationId xmlns:a16="http://schemas.microsoft.com/office/drawing/2014/main" id="{9841C746-E187-4470-966C-D94B2857DCAC}"/>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6">
            <a:extLst>
              <a:ext uri="{FF2B5EF4-FFF2-40B4-BE49-F238E27FC236}">
                <a16:creationId xmlns:a16="http://schemas.microsoft.com/office/drawing/2014/main" id="{2D523E9E-E9D2-A762-01BB-8E30A834651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911BE7F4-4FC7-49A2-B93D-1C98D630BCD3}"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40</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75779" name="Rectangle 1">
            <a:extLst>
              <a:ext uri="{FF2B5EF4-FFF2-40B4-BE49-F238E27FC236}">
                <a16:creationId xmlns:a16="http://schemas.microsoft.com/office/drawing/2014/main" id="{7EA1FEF4-B55C-CC61-5D2D-B7046ED3A74E}"/>
              </a:ext>
            </a:extLst>
          </p:cNvPr>
          <p:cNvSpPr>
            <a:spLocks noGrp="1" noRot="1" noChangeAspect="1" noChangeArrowheads="1" noTextEdit="1"/>
          </p:cNvSpPr>
          <p:nvPr>
            <p:ph type="sldImg"/>
          </p:nvPr>
        </p:nvSpPr>
        <p:spPr>
          <a:xfrm>
            <a:off x="542925" y="539750"/>
            <a:ext cx="8299450"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5780" name="Rectangle 2">
            <a:extLst>
              <a:ext uri="{FF2B5EF4-FFF2-40B4-BE49-F238E27FC236}">
                <a16:creationId xmlns:a16="http://schemas.microsoft.com/office/drawing/2014/main" id="{42EC405E-FE05-FCA2-0B63-A25F85FA43F8}"/>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Rectangle 6">
            <a:extLst>
              <a:ext uri="{FF2B5EF4-FFF2-40B4-BE49-F238E27FC236}">
                <a16:creationId xmlns:a16="http://schemas.microsoft.com/office/drawing/2014/main" id="{1D5AE4B5-8892-BA0F-92C3-959A58A8F49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668338" algn="l"/>
                <a:tab pos="1338263" algn="l"/>
                <a:tab pos="2008188" algn="l"/>
                <a:tab pos="2676525" algn="l"/>
              </a:tabLst>
              <a:defRPr>
                <a:solidFill>
                  <a:schemeClr val="tx1"/>
                </a:solidFill>
                <a:latin typeface="Calibri" panose="020F0502020204030204" pitchFamily="34" charset="0"/>
              </a:defRPr>
            </a:lvl1pPr>
            <a:lvl2pPr marL="742950" indent="-285750">
              <a:tabLst>
                <a:tab pos="668338" algn="l"/>
                <a:tab pos="1338263" algn="l"/>
                <a:tab pos="2008188" algn="l"/>
                <a:tab pos="2676525" algn="l"/>
              </a:tabLst>
              <a:defRPr>
                <a:solidFill>
                  <a:schemeClr val="tx1"/>
                </a:solidFill>
                <a:latin typeface="Calibri" panose="020F0502020204030204" pitchFamily="34" charset="0"/>
              </a:defRPr>
            </a:lvl2pPr>
            <a:lvl3pPr marL="1143000" indent="-228600">
              <a:tabLst>
                <a:tab pos="668338" algn="l"/>
                <a:tab pos="1338263" algn="l"/>
                <a:tab pos="2008188" algn="l"/>
                <a:tab pos="2676525" algn="l"/>
              </a:tabLst>
              <a:defRPr>
                <a:solidFill>
                  <a:schemeClr val="tx1"/>
                </a:solidFill>
                <a:latin typeface="Calibri" panose="020F0502020204030204" pitchFamily="34" charset="0"/>
              </a:defRPr>
            </a:lvl3pPr>
            <a:lvl4pPr marL="1600200" indent="-228600">
              <a:tabLst>
                <a:tab pos="668338" algn="l"/>
                <a:tab pos="1338263" algn="l"/>
                <a:tab pos="2008188" algn="l"/>
                <a:tab pos="2676525" algn="l"/>
              </a:tabLst>
              <a:defRPr>
                <a:solidFill>
                  <a:schemeClr val="tx1"/>
                </a:solidFill>
                <a:latin typeface="Calibri" panose="020F0502020204030204" pitchFamily="34" charset="0"/>
              </a:defRPr>
            </a:lvl4pPr>
            <a:lvl5pPr marL="2057400" indent="-228600">
              <a:tabLst>
                <a:tab pos="668338" algn="l"/>
                <a:tab pos="1338263" algn="l"/>
                <a:tab pos="2008188" algn="l"/>
                <a:tab pos="2676525"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668338" algn="l"/>
                <a:tab pos="1338263" algn="l"/>
                <a:tab pos="2008188" algn="l"/>
                <a:tab pos="2676525" algn="l"/>
              </a:tabLst>
              <a:defRPr>
                <a:solidFill>
                  <a:schemeClr val="tx1"/>
                </a:solidFill>
                <a:latin typeface="Calibri" panose="020F0502020204030204" pitchFamily="34" charset="0"/>
              </a:defRPr>
            </a:lvl9pPr>
          </a:lstStyle>
          <a:p>
            <a:pPr fontAlgn="base">
              <a:spcBef>
                <a:spcPct val="0"/>
              </a:spcBef>
              <a:spcAft>
                <a:spcPct val="0"/>
              </a:spcAft>
            </a:pPr>
            <a:fld id="{BB1A707D-6394-471A-B6E4-1CF96E55367B}" type="slidenum">
              <a:rPr lang="en-US" altLang="en-US" smtClean="0">
                <a:solidFill>
                  <a:srgbClr val="000000"/>
                </a:solidFill>
                <a:latin typeface="Times New Roman" panose="02020603050405020304" pitchFamily="18" charset="0"/>
                <a:ea typeface="Microsoft YaHei" panose="020B0503020204020204" pitchFamily="34" charset="-122"/>
              </a:rPr>
              <a:pPr fontAlgn="base">
                <a:spcBef>
                  <a:spcPct val="0"/>
                </a:spcBef>
                <a:spcAft>
                  <a:spcPct val="0"/>
                </a:spcAft>
              </a:pPr>
              <a:t>42</a:t>
            </a:fld>
            <a:endParaRPr lang="en-US" altLang="en-US">
              <a:solidFill>
                <a:srgbClr val="000000"/>
              </a:solidFill>
              <a:latin typeface="Times New Roman" panose="02020603050405020304" pitchFamily="18" charset="0"/>
              <a:ea typeface="Microsoft YaHei" panose="020B0503020204020204" pitchFamily="34" charset="-122"/>
            </a:endParaRPr>
          </a:p>
        </p:txBody>
      </p:sp>
      <p:sp>
        <p:nvSpPr>
          <p:cNvPr id="78851" name="Rectangle 1">
            <a:extLst>
              <a:ext uri="{FF2B5EF4-FFF2-40B4-BE49-F238E27FC236}">
                <a16:creationId xmlns:a16="http://schemas.microsoft.com/office/drawing/2014/main" id="{A6E8B006-13EF-8515-A597-1EB22530808B}"/>
              </a:ext>
            </a:extLst>
          </p:cNvPr>
          <p:cNvSpPr>
            <a:spLocks noGrp="1" noRot="1" noChangeAspect="1" noChangeArrowheads="1" noTextEdit="1"/>
          </p:cNvSpPr>
          <p:nvPr>
            <p:ph type="sldImg"/>
          </p:nvPr>
        </p:nvSpPr>
        <p:spPr>
          <a:xfrm>
            <a:off x="542925" y="539750"/>
            <a:ext cx="8299450" cy="2663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8852" name="Rectangle 2">
            <a:extLst>
              <a:ext uri="{FF2B5EF4-FFF2-40B4-BE49-F238E27FC236}">
                <a16:creationId xmlns:a16="http://schemas.microsoft.com/office/drawing/2014/main" id="{245521B4-C33E-0AB7-4941-FA63B123D439}"/>
              </a:ext>
            </a:extLst>
          </p:cNvPr>
          <p:cNvSpPr>
            <a:spLocks noGrp="1" noChangeArrowheads="1"/>
          </p:cNvSpPr>
          <p:nvPr>
            <p:ph type="body" idx="1"/>
          </p:nvPr>
        </p:nvSpPr>
        <p:spPr>
          <a:xfrm>
            <a:off x="939800" y="3373438"/>
            <a:ext cx="7510463" cy="319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75"/>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30"/>
            </a:lvl1pPr>
            <a:lvl2pPr marL="462915" indent="0" algn="ctr">
              <a:buNone/>
              <a:defRPr sz="2025"/>
            </a:lvl2pPr>
            <a:lvl3pPr marL="925830" indent="0" algn="ctr">
              <a:buNone/>
              <a:defRPr sz="1823"/>
            </a:lvl3pPr>
            <a:lvl4pPr marL="1388745" indent="0" algn="ctr">
              <a:buNone/>
              <a:defRPr sz="1620"/>
            </a:lvl4pPr>
            <a:lvl5pPr marL="1851660" indent="0" algn="ctr">
              <a:buNone/>
              <a:defRPr sz="1620"/>
            </a:lvl5pPr>
            <a:lvl6pPr marL="2314575" indent="0" algn="ctr">
              <a:buNone/>
              <a:defRPr sz="1620"/>
            </a:lvl6pPr>
            <a:lvl7pPr marL="2777490" indent="0" algn="ctr">
              <a:buNone/>
              <a:defRPr sz="1620"/>
            </a:lvl7pPr>
            <a:lvl8pPr marL="3240405" indent="0" algn="ctr">
              <a:buNone/>
              <a:defRPr sz="1620"/>
            </a:lvl8pPr>
            <a:lvl9pPr marL="3703320" indent="0" algn="ctr">
              <a:buNone/>
              <a:defRPr sz="162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160C3CA-0E8A-2AA7-D888-6E5D046485B7}"/>
              </a:ext>
            </a:extLst>
          </p:cNvPr>
          <p:cNvSpPr>
            <a:spLocks noGrp="1"/>
          </p:cNvSpPr>
          <p:nvPr>
            <p:ph type="dt" sz="half" idx="10"/>
          </p:nvPr>
        </p:nvSpPr>
        <p:spPr/>
        <p:txBody>
          <a:bodyPr/>
          <a:lstStyle>
            <a:lvl1pPr>
              <a:defRPr/>
            </a:lvl1pPr>
          </a:lstStyle>
          <a:p>
            <a:pPr>
              <a:defRPr/>
            </a:pPr>
            <a:r>
              <a:rPr lang="en-US" altLang="en-US"/>
              <a:t>9/6/25</a:t>
            </a:r>
          </a:p>
        </p:txBody>
      </p:sp>
      <p:sp>
        <p:nvSpPr>
          <p:cNvPr id="5" name="Footer Placeholder 4">
            <a:extLst>
              <a:ext uri="{FF2B5EF4-FFF2-40B4-BE49-F238E27FC236}">
                <a16:creationId xmlns:a16="http://schemas.microsoft.com/office/drawing/2014/main" id="{2423D288-5B40-B8D1-A052-D18858CCB8B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CF3990F-9E4C-CB17-7E1A-15959D96FE27}"/>
              </a:ext>
            </a:extLst>
          </p:cNvPr>
          <p:cNvSpPr>
            <a:spLocks noGrp="1"/>
          </p:cNvSpPr>
          <p:nvPr>
            <p:ph type="sldNum" sz="quarter" idx="12"/>
          </p:nvPr>
        </p:nvSpPr>
        <p:spPr/>
        <p:txBody>
          <a:bodyPr/>
          <a:lstStyle>
            <a:lvl1pPr>
              <a:defRPr/>
            </a:lvl1pPr>
          </a:lstStyle>
          <a:p>
            <a:pPr>
              <a:defRPr/>
            </a:pPr>
            <a:fld id="{EE89FC6F-4D34-40B0-B778-95C8E4AD8CB4}" type="slidenum">
              <a:rPr lang="en-US" altLang="en-US"/>
              <a:pPr>
                <a:defRPr/>
              </a:pPr>
              <a:t>‹#›</a:t>
            </a:fld>
            <a:endParaRPr lang="en-US" altLang="en-US"/>
          </a:p>
        </p:txBody>
      </p:sp>
    </p:spTree>
    <p:extLst>
      <p:ext uri="{BB962C8B-B14F-4D97-AF65-F5344CB8AC3E}">
        <p14:creationId xmlns:p14="http://schemas.microsoft.com/office/powerpoint/2010/main" val="601422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4326520-54CB-F40D-4436-CBAC849932D9}"/>
              </a:ext>
            </a:extLst>
          </p:cNvPr>
          <p:cNvSpPr>
            <a:spLocks noGrp="1"/>
          </p:cNvSpPr>
          <p:nvPr>
            <p:ph type="dt" sz="half" idx="10"/>
          </p:nvPr>
        </p:nvSpPr>
        <p:spPr/>
        <p:txBody>
          <a:bodyPr/>
          <a:lstStyle>
            <a:lvl1pPr>
              <a:defRPr/>
            </a:lvl1pPr>
          </a:lstStyle>
          <a:p>
            <a:pPr>
              <a:defRPr/>
            </a:pPr>
            <a:r>
              <a:rPr lang="en-US" altLang="en-US"/>
              <a:t>9/6/25</a:t>
            </a:r>
          </a:p>
        </p:txBody>
      </p:sp>
      <p:sp>
        <p:nvSpPr>
          <p:cNvPr id="5" name="Footer Placeholder 4">
            <a:extLst>
              <a:ext uri="{FF2B5EF4-FFF2-40B4-BE49-F238E27FC236}">
                <a16:creationId xmlns:a16="http://schemas.microsoft.com/office/drawing/2014/main" id="{9362C9DB-3D07-3536-6867-83EC40523B6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14C8B00-7A01-88AC-B2A4-93056F055E71}"/>
              </a:ext>
            </a:extLst>
          </p:cNvPr>
          <p:cNvSpPr>
            <a:spLocks noGrp="1"/>
          </p:cNvSpPr>
          <p:nvPr>
            <p:ph type="sldNum" sz="quarter" idx="12"/>
          </p:nvPr>
        </p:nvSpPr>
        <p:spPr/>
        <p:txBody>
          <a:bodyPr/>
          <a:lstStyle>
            <a:lvl1pPr>
              <a:defRPr/>
            </a:lvl1pPr>
          </a:lstStyle>
          <a:p>
            <a:pPr>
              <a:defRPr/>
            </a:pPr>
            <a:fld id="{0C99425E-4DAB-4E65-A735-A78B823F9D76}" type="slidenum">
              <a:rPr lang="en-US" altLang="en-US"/>
              <a:pPr>
                <a:defRPr/>
              </a:pPr>
              <a:t>‹#›</a:t>
            </a:fld>
            <a:endParaRPr lang="en-US" altLang="en-US"/>
          </a:p>
        </p:txBody>
      </p:sp>
    </p:spTree>
    <p:extLst>
      <p:ext uri="{BB962C8B-B14F-4D97-AF65-F5344CB8AC3E}">
        <p14:creationId xmlns:p14="http://schemas.microsoft.com/office/powerpoint/2010/main" val="559907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75"/>
            </a:lvl1pPr>
          </a:lstStyle>
          <a:p>
            <a:r>
              <a:rPr lang="en-US"/>
              <a:t>Click to edit Master title style</a:t>
            </a:r>
            <a:endParaRPr lang="en-US" dirty="0"/>
          </a:p>
        </p:txBody>
      </p:sp>
      <p:sp>
        <p:nvSpPr>
          <p:cNvPr id="3" name="Text Placeholder 2"/>
          <p:cNvSpPr>
            <a:spLocks noGrp="1"/>
          </p:cNvSpPr>
          <p:nvPr>
            <p:ph type="body" idx="1"/>
          </p:nvPr>
        </p:nvSpPr>
        <p:spPr>
          <a:xfrm>
            <a:off x="831850" y="4589464"/>
            <a:ext cx="10515600" cy="1500187"/>
          </a:xfrm>
        </p:spPr>
        <p:txBody>
          <a:bodyPr/>
          <a:lstStyle>
            <a:lvl1pPr marL="0" indent="0">
              <a:buNone/>
              <a:defRPr sz="2430">
                <a:solidFill>
                  <a:schemeClr val="tx1">
                    <a:tint val="75000"/>
                  </a:schemeClr>
                </a:solidFill>
              </a:defRPr>
            </a:lvl1pPr>
            <a:lvl2pPr marL="462915" indent="0">
              <a:buNone/>
              <a:defRPr sz="2025">
                <a:solidFill>
                  <a:schemeClr val="tx1">
                    <a:tint val="75000"/>
                  </a:schemeClr>
                </a:solidFill>
              </a:defRPr>
            </a:lvl2pPr>
            <a:lvl3pPr marL="925830" indent="0">
              <a:buNone/>
              <a:defRPr sz="1823">
                <a:solidFill>
                  <a:schemeClr val="tx1">
                    <a:tint val="75000"/>
                  </a:schemeClr>
                </a:solidFill>
              </a:defRPr>
            </a:lvl3pPr>
            <a:lvl4pPr marL="1388745" indent="0">
              <a:buNone/>
              <a:defRPr sz="1620">
                <a:solidFill>
                  <a:schemeClr val="tx1">
                    <a:tint val="75000"/>
                  </a:schemeClr>
                </a:solidFill>
              </a:defRPr>
            </a:lvl4pPr>
            <a:lvl5pPr marL="1851660" indent="0">
              <a:buNone/>
              <a:defRPr sz="1620">
                <a:solidFill>
                  <a:schemeClr val="tx1">
                    <a:tint val="75000"/>
                  </a:schemeClr>
                </a:solidFill>
              </a:defRPr>
            </a:lvl5pPr>
            <a:lvl6pPr marL="2314575" indent="0">
              <a:buNone/>
              <a:defRPr sz="1620">
                <a:solidFill>
                  <a:schemeClr val="tx1">
                    <a:tint val="75000"/>
                  </a:schemeClr>
                </a:solidFill>
              </a:defRPr>
            </a:lvl6pPr>
            <a:lvl7pPr marL="2777490" indent="0">
              <a:buNone/>
              <a:defRPr sz="1620">
                <a:solidFill>
                  <a:schemeClr val="tx1">
                    <a:tint val="75000"/>
                  </a:schemeClr>
                </a:solidFill>
              </a:defRPr>
            </a:lvl7pPr>
            <a:lvl8pPr marL="3240405" indent="0">
              <a:buNone/>
              <a:defRPr sz="1620">
                <a:solidFill>
                  <a:schemeClr val="tx1">
                    <a:tint val="75000"/>
                  </a:schemeClr>
                </a:solidFill>
              </a:defRPr>
            </a:lvl8pPr>
            <a:lvl9pPr marL="3703320" indent="0">
              <a:buNone/>
              <a:defRPr sz="162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F3D3E4-98C1-3DEC-E834-0D66D7A2381C}"/>
              </a:ext>
            </a:extLst>
          </p:cNvPr>
          <p:cNvSpPr>
            <a:spLocks noGrp="1"/>
          </p:cNvSpPr>
          <p:nvPr>
            <p:ph type="dt" sz="half" idx="10"/>
          </p:nvPr>
        </p:nvSpPr>
        <p:spPr/>
        <p:txBody>
          <a:bodyPr/>
          <a:lstStyle>
            <a:lvl1pPr>
              <a:defRPr/>
            </a:lvl1pPr>
          </a:lstStyle>
          <a:p>
            <a:pPr>
              <a:defRPr/>
            </a:pPr>
            <a:r>
              <a:rPr lang="en-US" altLang="en-US"/>
              <a:t>9/6/25</a:t>
            </a:r>
          </a:p>
        </p:txBody>
      </p:sp>
      <p:sp>
        <p:nvSpPr>
          <p:cNvPr id="5" name="Footer Placeholder 4">
            <a:extLst>
              <a:ext uri="{FF2B5EF4-FFF2-40B4-BE49-F238E27FC236}">
                <a16:creationId xmlns:a16="http://schemas.microsoft.com/office/drawing/2014/main" id="{6FD1E99F-B3CD-DCDE-D897-C3F7B7B8C41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FF17FBE-08BC-4216-9489-056E243F6ABA}"/>
              </a:ext>
            </a:extLst>
          </p:cNvPr>
          <p:cNvSpPr>
            <a:spLocks noGrp="1"/>
          </p:cNvSpPr>
          <p:nvPr>
            <p:ph type="sldNum" sz="quarter" idx="12"/>
          </p:nvPr>
        </p:nvSpPr>
        <p:spPr/>
        <p:txBody>
          <a:bodyPr/>
          <a:lstStyle>
            <a:lvl1pPr>
              <a:defRPr/>
            </a:lvl1pPr>
          </a:lstStyle>
          <a:p>
            <a:pPr>
              <a:defRPr/>
            </a:pPr>
            <a:fld id="{73688785-F84B-4DDC-91DB-D5D7EE603C42}" type="slidenum">
              <a:rPr lang="en-US" altLang="en-US"/>
              <a:pPr>
                <a:defRPr/>
              </a:pPr>
              <a:t>‹#›</a:t>
            </a:fld>
            <a:endParaRPr lang="en-US" altLang="en-US"/>
          </a:p>
        </p:txBody>
      </p:sp>
    </p:spTree>
    <p:extLst>
      <p:ext uri="{BB962C8B-B14F-4D97-AF65-F5344CB8AC3E}">
        <p14:creationId xmlns:p14="http://schemas.microsoft.com/office/powerpoint/2010/main" val="607574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CAB01D61-B5D8-3D49-D786-F98EBB927B8F}"/>
              </a:ext>
            </a:extLst>
          </p:cNvPr>
          <p:cNvSpPr>
            <a:spLocks noGrp="1"/>
          </p:cNvSpPr>
          <p:nvPr>
            <p:ph type="dt" sz="half" idx="10"/>
          </p:nvPr>
        </p:nvSpPr>
        <p:spPr/>
        <p:txBody>
          <a:bodyPr/>
          <a:lstStyle>
            <a:lvl1pPr>
              <a:defRPr/>
            </a:lvl1pPr>
          </a:lstStyle>
          <a:p>
            <a:pPr>
              <a:defRPr/>
            </a:pPr>
            <a:r>
              <a:rPr lang="en-US" altLang="en-US"/>
              <a:t>9/6/25</a:t>
            </a:r>
          </a:p>
        </p:txBody>
      </p:sp>
      <p:sp>
        <p:nvSpPr>
          <p:cNvPr id="6" name="Footer Placeholder 4">
            <a:extLst>
              <a:ext uri="{FF2B5EF4-FFF2-40B4-BE49-F238E27FC236}">
                <a16:creationId xmlns:a16="http://schemas.microsoft.com/office/drawing/2014/main" id="{4F913B9B-9265-25E7-D877-17A539A491C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DDE5357-F9F7-7810-6BE9-176ABB8D8C8E}"/>
              </a:ext>
            </a:extLst>
          </p:cNvPr>
          <p:cNvSpPr>
            <a:spLocks noGrp="1"/>
          </p:cNvSpPr>
          <p:nvPr>
            <p:ph type="sldNum" sz="quarter" idx="12"/>
          </p:nvPr>
        </p:nvSpPr>
        <p:spPr/>
        <p:txBody>
          <a:bodyPr/>
          <a:lstStyle>
            <a:lvl1pPr>
              <a:defRPr/>
            </a:lvl1pPr>
          </a:lstStyle>
          <a:p>
            <a:pPr>
              <a:defRPr/>
            </a:pPr>
            <a:fld id="{36FCA0D1-7262-4017-8D97-CADBB6BDD25F}" type="slidenum">
              <a:rPr lang="en-US" altLang="en-US"/>
              <a:pPr>
                <a:defRPr/>
              </a:pPr>
              <a:t>‹#›</a:t>
            </a:fld>
            <a:endParaRPr lang="en-US" altLang="en-US"/>
          </a:p>
        </p:txBody>
      </p:sp>
    </p:spTree>
    <p:extLst>
      <p:ext uri="{BB962C8B-B14F-4D97-AF65-F5344CB8AC3E}">
        <p14:creationId xmlns:p14="http://schemas.microsoft.com/office/powerpoint/2010/main" val="2250017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4"/>
            <a:ext cx="5157787" cy="823912"/>
          </a:xfrm>
        </p:spPr>
        <p:txBody>
          <a:bodyPr anchor="b"/>
          <a:lstStyle>
            <a:lvl1pPr marL="0" indent="0">
              <a:buNone/>
              <a:defRPr sz="2430" b="1"/>
            </a:lvl1pPr>
            <a:lvl2pPr marL="462915" indent="0">
              <a:buNone/>
              <a:defRPr sz="2025" b="1"/>
            </a:lvl2pPr>
            <a:lvl3pPr marL="925830" indent="0">
              <a:buNone/>
              <a:defRPr sz="1823" b="1"/>
            </a:lvl3pPr>
            <a:lvl4pPr marL="1388745" indent="0">
              <a:buNone/>
              <a:defRPr sz="1620" b="1"/>
            </a:lvl4pPr>
            <a:lvl5pPr marL="1851660" indent="0">
              <a:buNone/>
              <a:defRPr sz="1620" b="1"/>
            </a:lvl5pPr>
            <a:lvl6pPr marL="2314575" indent="0">
              <a:buNone/>
              <a:defRPr sz="1620" b="1"/>
            </a:lvl6pPr>
            <a:lvl7pPr marL="2777490" indent="0">
              <a:buNone/>
              <a:defRPr sz="1620" b="1"/>
            </a:lvl7pPr>
            <a:lvl8pPr marL="3240405" indent="0">
              <a:buNone/>
              <a:defRPr sz="1620" b="1"/>
            </a:lvl8pPr>
            <a:lvl9pPr marL="3703320" indent="0">
              <a:buNone/>
              <a:defRPr sz="162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4"/>
            <a:ext cx="5183188" cy="823912"/>
          </a:xfrm>
        </p:spPr>
        <p:txBody>
          <a:bodyPr anchor="b"/>
          <a:lstStyle>
            <a:lvl1pPr marL="0" indent="0">
              <a:buNone/>
              <a:defRPr sz="2430" b="1"/>
            </a:lvl1pPr>
            <a:lvl2pPr marL="462915" indent="0">
              <a:buNone/>
              <a:defRPr sz="2025" b="1"/>
            </a:lvl2pPr>
            <a:lvl3pPr marL="925830" indent="0">
              <a:buNone/>
              <a:defRPr sz="1823" b="1"/>
            </a:lvl3pPr>
            <a:lvl4pPr marL="1388745" indent="0">
              <a:buNone/>
              <a:defRPr sz="1620" b="1"/>
            </a:lvl4pPr>
            <a:lvl5pPr marL="1851660" indent="0">
              <a:buNone/>
              <a:defRPr sz="1620" b="1"/>
            </a:lvl5pPr>
            <a:lvl6pPr marL="2314575" indent="0">
              <a:buNone/>
              <a:defRPr sz="1620" b="1"/>
            </a:lvl6pPr>
            <a:lvl7pPr marL="2777490" indent="0">
              <a:buNone/>
              <a:defRPr sz="1620" b="1"/>
            </a:lvl7pPr>
            <a:lvl8pPr marL="3240405" indent="0">
              <a:buNone/>
              <a:defRPr sz="1620" b="1"/>
            </a:lvl8pPr>
            <a:lvl9pPr marL="3703320" indent="0">
              <a:buNone/>
              <a:defRPr sz="162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FDA705F4-FDF0-1F3A-C75F-D1EEB63DE550}"/>
              </a:ext>
            </a:extLst>
          </p:cNvPr>
          <p:cNvSpPr>
            <a:spLocks noGrp="1"/>
          </p:cNvSpPr>
          <p:nvPr>
            <p:ph type="dt" sz="half" idx="10"/>
          </p:nvPr>
        </p:nvSpPr>
        <p:spPr/>
        <p:txBody>
          <a:bodyPr/>
          <a:lstStyle>
            <a:lvl1pPr>
              <a:defRPr/>
            </a:lvl1pPr>
          </a:lstStyle>
          <a:p>
            <a:pPr>
              <a:defRPr/>
            </a:pPr>
            <a:r>
              <a:rPr lang="en-US" altLang="en-US"/>
              <a:t>9/6/25</a:t>
            </a:r>
          </a:p>
        </p:txBody>
      </p:sp>
      <p:sp>
        <p:nvSpPr>
          <p:cNvPr id="8" name="Footer Placeholder 4">
            <a:extLst>
              <a:ext uri="{FF2B5EF4-FFF2-40B4-BE49-F238E27FC236}">
                <a16:creationId xmlns:a16="http://schemas.microsoft.com/office/drawing/2014/main" id="{3B40F53E-2AAB-B53E-E953-885D9F2EEFD5}"/>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FD366946-280C-89BD-2316-47A6706E57A3}"/>
              </a:ext>
            </a:extLst>
          </p:cNvPr>
          <p:cNvSpPr>
            <a:spLocks noGrp="1"/>
          </p:cNvSpPr>
          <p:nvPr>
            <p:ph type="sldNum" sz="quarter" idx="12"/>
          </p:nvPr>
        </p:nvSpPr>
        <p:spPr/>
        <p:txBody>
          <a:bodyPr/>
          <a:lstStyle>
            <a:lvl1pPr>
              <a:defRPr/>
            </a:lvl1pPr>
          </a:lstStyle>
          <a:p>
            <a:pPr>
              <a:defRPr/>
            </a:pPr>
            <a:fld id="{8F9445C9-420E-456D-880C-15538ECDECEB}" type="slidenum">
              <a:rPr lang="en-US" altLang="en-US"/>
              <a:pPr>
                <a:defRPr/>
              </a:pPr>
              <a:t>‹#›</a:t>
            </a:fld>
            <a:endParaRPr lang="en-US" altLang="en-US"/>
          </a:p>
        </p:txBody>
      </p:sp>
    </p:spTree>
    <p:extLst>
      <p:ext uri="{BB962C8B-B14F-4D97-AF65-F5344CB8AC3E}">
        <p14:creationId xmlns:p14="http://schemas.microsoft.com/office/powerpoint/2010/main" val="3837731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F00B965C-5A61-9550-4851-8C7E6E5738EA}"/>
              </a:ext>
            </a:extLst>
          </p:cNvPr>
          <p:cNvSpPr>
            <a:spLocks noGrp="1"/>
          </p:cNvSpPr>
          <p:nvPr>
            <p:ph type="dt" sz="half" idx="10"/>
          </p:nvPr>
        </p:nvSpPr>
        <p:spPr/>
        <p:txBody>
          <a:bodyPr/>
          <a:lstStyle>
            <a:lvl1pPr>
              <a:defRPr/>
            </a:lvl1pPr>
          </a:lstStyle>
          <a:p>
            <a:pPr>
              <a:defRPr/>
            </a:pPr>
            <a:r>
              <a:rPr lang="en-US" altLang="en-US"/>
              <a:t>9/6/25</a:t>
            </a:r>
          </a:p>
        </p:txBody>
      </p:sp>
      <p:sp>
        <p:nvSpPr>
          <p:cNvPr id="4" name="Footer Placeholder 4">
            <a:extLst>
              <a:ext uri="{FF2B5EF4-FFF2-40B4-BE49-F238E27FC236}">
                <a16:creationId xmlns:a16="http://schemas.microsoft.com/office/drawing/2014/main" id="{1A561A55-2969-4F42-78A8-7D7AE2D1D4C7}"/>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452B930-BCFC-F098-A556-72E8B07CD2A5}"/>
              </a:ext>
            </a:extLst>
          </p:cNvPr>
          <p:cNvSpPr>
            <a:spLocks noGrp="1"/>
          </p:cNvSpPr>
          <p:nvPr>
            <p:ph type="sldNum" sz="quarter" idx="12"/>
          </p:nvPr>
        </p:nvSpPr>
        <p:spPr/>
        <p:txBody>
          <a:bodyPr/>
          <a:lstStyle>
            <a:lvl1pPr>
              <a:defRPr/>
            </a:lvl1pPr>
          </a:lstStyle>
          <a:p>
            <a:pPr>
              <a:defRPr/>
            </a:pPr>
            <a:fld id="{BD415AA3-07AA-45F5-91BD-0028EB84AC40}" type="slidenum">
              <a:rPr lang="en-US" altLang="en-US"/>
              <a:pPr>
                <a:defRPr/>
              </a:pPr>
              <a:t>‹#›</a:t>
            </a:fld>
            <a:endParaRPr lang="en-US" altLang="en-US"/>
          </a:p>
        </p:txBody>
      </p:sp>
    </p:spTree>
    <p:extLst>
      <p:ext uri="{BB962C8B-B14F-4D97-AF65-F5344CB8AC3E}">
        <p14:creationId xmlns:p14="http://schemas.microsoft.com/office/powerpoint/2010/main" val="3065610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1D786C4-18DE-A857-FEC0-44524149F98E}"/>
              </a:ext>
            </a:extLst>
          </p:cNvPr>
          <p:cNvSpPr>
            <a:spLocks noGrp="1"/>
          </p:cNvSpPr>
          <p:nvPr>
            <p:ph type="dt" sz="half" idx="10"/>
          </p:nvPr>
        </p:nvSpPr>
        <p:spPr/>
        <p:txBody>
          <a:bodyPr/>
          <a:lstStyle>
            <a:lvl1pPr>
              <a:defRPr/>
            </a:lvl1pPr>
          </a:lstStyle>
          <a:p>
            <a:pPr>
              <a:defRPr/>
            </a:pPr>
            <a:r>
              <a:rPr lang="en-US" altLang="en-US"/>
              <a:t>9/6/25</a:t>
            </a:r>
          </a:p>
        </p:txBody>
      </p:sp>
      <p:sp>
        <p:nvSpPr>
          <p:cNvPr id="3" name="Footer Placeholder 4">
            <a:extLst>
              <a:ext uri="{FF2B5EF4-FFF2-40B4-BE49-F238E27FC236}">
                <a16:creationId xmlns:a16="http://schemas.microsoft.com/office/drawing/2014/main" id="{10EE73E4-0407-6498-708D-BE27B398F35C}"/>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FC9AC9DF-9996-5C56-E49C-FD1E36577409}"/>
              </a:ext>
            </a:extLst>
          </p:cNvPr>
          <p:cNvSpPr>
            <a:spLocks noGrp="1"/>
          </p:cNvSpPr>
          <p:nvPr>
            <p:ph type="sldNum" sz="quarter" idx="12"/>
          </p:nvPr>
        </p:nvSpPr>
        <p:spPr/>
        <p:txBody>
          <a:bodyPr/>
          <a:lstStyle>
            <a:lvl1pPr>
              <a:defRPr/>
            </a:lvl1pPr>
          </a:lstStyle>
          <a:p>
            <a:pPr>
              <a:defRPr/>
            </a:pPr>
            <a:fld id="{14EBF2BB-DC44-46FC-A693-53846E0982C9}" type="slidenum">
              <a:rPr lang="en-US" altLang="en-US"/>
              <a:pPr>
                <a:defRPr/>
              </a:pPr>
              <a:t>‹#›</a:t>
            </a:fld>
            <a:endParaRPr lang="en-US" altLang="en-US"/>
          </a:p>
        </p:txBody>
      </p:sp>
    </p:spTree>
    <p:extLst>
      <p:ext uri="{BB962C8B-B14F-4D97-AF65-F5344CB8AC3E}">
        <p14:creationId xmlns:p14="http://schemas.microsoft.com/office/powerpoint/2010/main" val="3066185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40"/>
            </a:lvl1pPr>
          </a:lstStyle>
          <a:p>
            <a:r>
              <a:rPr lang="en-US"/>
              <a:t>Click to edit Master title style</a:t>
            </a:r>
            <a:endParaRPr lang="en-US" dirty="0"/>
          </a:p>
        </p:txBody>
      </p:sp>
      <p:sp>
        <p:nvSpPr>
          <p:cNvPr id="3" name="Content Placeholder 2"/>
          <p:cNvSpPr>
            <a:spLocks noGrp="1"/>
          </p:cNvSpPr>
          <p:nvPr>
            <p:ph idx="1"/>
          </p:nvPr>
        </p:nvSpPr>
        <p:spPr>
          <a:xfrm>
            <a:off x="5183189" y="987425"/>
            <a:ext cx="6172200" cy="4873625"/>
          </a:xfrm>
        </p:spPr>
        <p:txBody>
          <a:bodyPr/>
          <a:lstStyle>
            <a:lvl1pPr>
              <a:defRPr sz="3240"/>
            </a:lvl1pPr>
            <a:lvl2pPr>
              <a:defRPr sz="2835"/>
            </a:lvl2pPr>
            <a:lvl3pPr>
              <a:defRPr sz="2430"/>
            </a:lvl3pPr>
            <a:lvl4pPr>
              <a:defRPr sz="2025"/>
            </a:lvl4pPr>
            <a:lvl5pPr>
              <a:defRPr sz="2025"/>
            </a:lvl5pPr>
            <a:lvl6pPr>
              <a:defRPr sz="2025"/>
            </a:lvl6pPr>
            <a:lvl7pPr>
              <a:defRPr sz="2025"/>
            </a:lvl7pPr>
            <a:lvl8pPr>
              <a:defRPr sz="2025"/>
            </a:lvl8pPr>
            <a:lvl9pPr>
              <a:defRPr sz="20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20"/>
            </a:lvl1pPr>
            <a:lvl2pPr marL="462915" indent="0">
              <a:buNone/>
              <a:defRPr sz="1418"/>
            </a:lvl2pPr>
            <a:lvl3pPr marL="925830" indent="0">
              <a:buNone/>
              <a:defRPr sz="1215"/>
            </a:lvl3pPr>
            <a:lvl4pPr marL="1388745" indent="0">
              <a:buNone/>
              <a:defRPr sz="1013"/>
            </a:lvl4pPr>
            <a:lvl5pPr marL="1851660" indent="0">
              <a:buNone/>
              <a:defRPr sz="1013"/>
            </a:lvl5pPr>
            <a:lvl6pPr marL="2314575" indent="0">
              <a:buNone/>
              <a:defRPr sz="1013"/>
            </a:lvl6pPr>
            <a:lvl7pPr marL="2777490" indent="0">
              <a:buNone/>
              <a:defRPr sz="1013"/>
            </a:lvl7pPr>
            <a:lvl8pPr marL="3240405" indent="0">
              <a:buNone/>
              <a:defRPr sz="1013"/>
            </a:lvl8pPr>
            <a:lvl9pPr marL="3703320" indent="0">
              <a:buNone/>
              <a:defRPr sz="1013"/>
            </a:lvl9pPr>
          </a:lstStyle>
          <a:p>
            <a:pPr lvl="0"/>
            <a:r>
              <a:rPr lang="en-US"/>
              <a:t>Click to edit Master text styles</a:t>
            </a:r>
          </a:p>
        </p:txBody>
      </p:sp>
      <p:sp>
        <p:nvSpPr>
          <p:cNvPr id="5" name="Date Placeholder 3">
            <a:extLst>
              <a:ext uri="{FF2B5EF4-FFF2-40B4-BE49-F238E27FC236}">
                <a16:creationId xmlns:a16="http://schemas.microsoft.com/office/drawing/2014/main" id="{263C537B-ED45-D66E-8ABD-85411CFC1B9C}"/>
              </a:ext>
            </a:extLst>
          </p:cNvPr>
          <p:cNvSpPr>
            <a:spLocks noGrp="1"/>
          </p:cNvSpPr>
          <p:nvPr>
            <p:ph type="dt" sz="half" idx="10"/>
          </p:nvPr>
        </p:nvSpPr>
        <p:spPr/>
        <p:txBody>
          <a:bodyPr/>
          <a:lstStyle>
            <a:lvl1pPr>
              <a:defRPr/>
            </a:lvl1pPr>
          </a:lstStyle>
          <a:p>
            <a:pPr>
              <a:defRPr/>
            </a:pPr>
            <a:r>
              <a:rPr lang="en-US" altLang="en-US"/>
              <a:t>9/6/25</a:t>
            </a:r>
          </a:p>
        </p:txBody>
      </p:sp>
      <p:sp>
        <p:nvSpPr>
          <p:cNvPr id="6" name="Footer Placeholder 4">
            <a:extLst>
              <a:ext uri="{FF2B5EF4-FFF2-40B4-BE49-F238E27FC236}">
                <a16:creationId xmlns:a16="http://schemas.microsoft.com/office/drawing/2014/main" id="{465AEE21-DF44-5CA5-A62B-54C40E32C35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0772850-209F-C210-D4F2-B609C00C8C1E}"/>
              </a:ext>
            </a:extLst>
          </p:cNvPr>
          <p:cNvSpPr>
            <a:spLocks noGrp="1"/>
          </p:cNvSpPr>
          <p:nvPr>
            <p:ph type="sldNum" sz="quarter" idx="12"/>
          </p:nvPr>
        </p:nvSpPr>
        <p:spPr/>
        <p:txBody>
          <a:bodyPr/>
          <a:lstStyle>
            <a:lvl1pPr>
              <a:defRPr/>
            </a:lvl1pPr>
          </a:lstStyle>
          <a:p>
            <a:pPr>
              <a:defRPr/>
            </a:pPr>
            <a:fld id="{D8E3BF2A-A471-4D2D-B22D-F1A2D8477842}" type="slidenum">
              <a:rPr lang="en-US" altLang="en-US"/>
              <a:pPr>
                <a:defRPr/>
              </a:pPr>
              <a:t>‹#›</a:t>
            </a:fld>
            <a:endParaRPr lang="en-US" altLang="en-US"/>
          </a:p>
        </p:txBody>
      </p:sp>
    </p:spTree>
    <p:extLst>
      <p:ext uri="{BB962C8B-B14F-4D97-AF65-F5344CB8AC3E}">
        <p14:creationId xmlns:p14="http://schemas.microsoft.com/office/powerpoint/2010/main" val="2462807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4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9" y="987425"/>
            <a:ext cx="6172200" cy="4873625"/>
          </a:xfrm>
        </p:spPr>
        <p:txBody>
          <a:bodyPr rtlCol="0">
            <a:normAutofit/>
          </a:bodyPr>
          <a:lstStyle>
            <a:lvl1pPr marL="0" indent="0">
              <a:buNone/>
              <a:defRPr sz="3240"/>
            </a:lvl1pPr>
            <a:lvl2pPr marL="462915" indent="0">
              <a:buNone/>
              <a:defRPr sz="2835"/>
            </a:lvl2pPr>
            <a:lvl3pPr marL="925830" indent="0">
              <a:buNone/>
              <a:defRPr sz="2430"/>
            </a:lvl3pPr>
            <a:lvl4pPr marL="1388745" indent="0">
              <a:buNone/>
              <a:defRPr sz="2025"/>
            </a:lvl4pPr>
            <a:lvl5pPr marL="1851660" indent="0">
              <a:buNone/>
              <a:defRPr sz="2025"/>
            </a:lvl5pPr>
            <a:lvl6pPr marL="2314575" indent="0">
              <a:buNone/>
              <a:defRPr sz="2025"/>
            </a:lvl6pPr>
            <a:lvl7pPr marL="2777490" indent="0">
              <a:buNone/>
              <a:defRPr sz="2025"/>
            </a:lvl7pPr>
            <a:lvl8pPr marL="3240405" indent="0">
              <a:buNone/>
              <a:defRPr sz="2025"/>
            </a:lvl8pPr>
            <a:lvl9pPr marL="3703320" indent="0">
              <a:buNone/>
              <a:defRPr sz="2025"/>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20"/>
            </a:lvl1pPr>
            <a:lvl2pPr marL="462915" indent="0">
              <a:buNone/>
              <a:defRPr sz="1418"/>
            </a:lvl2pPr>
            <a:lvl3pPr marL="925830" indent="0">
              <a:buNone/>
              <a:defRPr sz="1215"/>
            </a:lvl3pPr>
            <a:lvl4pPr marL="1388745" indent="0">
              <a:buNone/>
              <a:defRPr sz="1013"/>
            </a:lvl4pPr>
            <a:lvl5pPr marL="1851660" indent="0">
              <a:buNone/>
              <a:defRPr sz="1013"/>
            </a:lvl5pPr>
            <a:lvl6pPr marL="2314575" indent="0">
              <a:buNone/>
              <a:defRPr sz="1013"/>
            </a:lvl6pPr>
            <a:lvl7pPr marL="2777490" indent="0">
              <a:buNone/>
              <a:defRPr sz="1013"/>
            </a:lvl7pPr>
            <a:lvl8pPr marL="3240405" indent="0">
              <a:buNone/>
              <a:defRPr sz="1013"/>
            </a:lvl8pPr>
            <a:lvl9pPr marL="3703320" indent="0">
              <a:buNone/>
              <a:defRPr sz="1013"/>
            </a:lvl9pPr>
          </a:lstStyle>
          <a:p>
            <a:pPr lvl="0"/>
            <a:r>
              <a:rPr lang="en-US"/>
              <a:t>Click to edit Master text styles</a:t>
            </a:r>
          </a:p>
        </p:txBody>
      </p:sp>
      <p:sp>
        <p:nvSpPr>
          <p:cNvPr id="5" name="Date Placeholder 3">
            <a:extLst>
              <a:ext uri="{FF2B5EF4-FFF2-40B4-BE49-F238E27FC236}">
                <a16:creationId xmlns:a16="http://schemas.microsoft.com/office/drawing/2014/main" id="{E07D859C-A692-CAE1-EC5D-6AC333C5D6A0}"/>
              </a:ext>
            </a:extLst>
          </p:cNvPr>
          <p:cNvSpPr>
            <a:spLocks noGrp="1"/>
          </p:cNvSpPr>
          <p:nvPr>
            <p:ph type="dt" sz="half" idx="10"/>
          </p:nvPr>
        </p:nvSpPr>
        <p:spPr/>
        <p:txBody>
          <a:bodyPr/>
          <a:lstStyle>
            <a:lvl1pPr>
              <a:defRPr/>
            </a:lvl1pPr>
          </a:lstStyle>
          <a:p>
            <a:pPr>
              <a:defRPr/>
            </a:pPr>
            <a:r>
              <a:rPr lang="en-US" altLang="en-US"/>
              <a:t>9/6/25</a:t>
            </a:r>
          </a:p>
        </p:txBody>
      </p:sp>
      <p:sp>
        <p:nvSpPr>
          <p:cNvPr id="6" name="Footer Placeholder 4">
            <a:extLst>
              <a:ext uri="{FF2B5EF4-FFF2-40B4-BE49-F238E27FC236}">
                <a16:creationId xmlns:a16="http://schemas.microsoft.com/office/drawing/2014/main" id="{4EDC0B4D-7F6B-E65C-D285-E5CA0DB9209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D1AF88E-1B2D-35A7-F1D0-E9D9252F6FC8}"/>
              </a:ext>
            </a:extLst>
          </p:cNvPr>
          <p:cNvSpPr>
            <a:spLocks noGrp="1"/>
          </p:cNvSpPr>
          <p:nvPr>
            <p:ph type="sldNum" sz="quarter" idx="12"/>
          </p:nvPr>
        </p:nvSpPr>
        <p:spPr/>
        <p:txBody>
          <a:bodyPr/>
          <a:lstStyle>
            <a:lvl1pPr>
              <a:defRPr/>
            </a:lvl1pPr>
          </a:lstStyle>
          <a:p>
            <a:pPr>
              <a:defRPr/>
            </a:pPr>
            <a:fld id="{0029A1B0-4621-4397-9B98-B49C1EF7EC7D}" type="slidenum">
              <a:rPr lang="en-US" altLang="en-US"/>
              <a:pPr>
                <a:defRPr/>
              </a:pPr>
              <a:t>‹#›</a:t>
            </a:fld>
            <a:endParaRPr lang="en-US" altLang="en-US"/>
          </a:p>
        </p:txBody>
      </p:sp>
    </p:spTree>
    <p:extLst>
      <p:ext uri="{BB962C8B-B14F-4D97-AF65-F5344CB8AC3E}">
        <p14:creationId xmlns:p14="http://schemas.microsoft.com/office/powerpoint/2010/main" val="2345465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E15A552-383D-F76D-1858-C9F339615292}"/>
              </a:ext>
            </a:extLst>
          </p:cNvPr>
          <p:cNvSpPr>
            <a:spLocks noGrp="1"/>
          </p:cNvSpPr>
          <p:nvPr>
            <p:ph type="dt" sz="half" idx="10"/>
          </p:nvPr>
        </p:nvSpPr>
        <p:spPr/>
        <p:txBody>
          <a:bodyPr/>
          <a:lstStyle>
            <a:lvl1pPr>
              <a:defRPr/>
            </a:lvl1pPr>
          </a:lstStyle>
          <a:p>
            <a:pPr>
              <a:defRPr/>
            </a:pPr>
            <a:r>
              <a:rPr lang="en-US" altLang="en-US"/>
              <a:t>9/6/25</a:t>
            </a:r>
          </a:p>
        </p:txBody>
      </p:sp>
      <p:sp>
        <p:nvSpPr>
          <p:cNvPr id="5" name="Footer Placeholder 4">
            <a:extLst>
              <a:ext uri="{FF2B5EF4-FFF2-40B4-BE49-F238E27FC236}">
                <a16:creationId xmlns:a16="http://schemas.microsoft.com/office/drawing/2014/main" id="{C79C1F12-3A77-2BEE-0AC4-D123EECC34E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93FEEDE-E638-3C41-BCF2-6ED3E780B05E}"/>
              </a:ext>
            </a:extLst>
          </p:cNvPr>
          <p:cNvSpPr>
            <a:spLocks noGrp="1"/>
          </p:cNvSpPr>
          <p:nvPr>
            <p:ph type="sldNum" sz="quarter" idx="12"/>
          </p:nvPr>
        </p:nvSpPr>
        <p:spPr/>
        <p:txBody>
          <a:bodyPr/>
          <a:lstStyle>
            <a:lvl1pPr>
              <a:defRPr/>
            </a:lvl1pPr>
          </a:lstStyle>
          <a:p>
            <a:pPr>
              <a:defRPr/>
            </a:pPr>
            <a:fld id="{1CE4207B-DA7C-4A37-8287-AACC60DFC83C}" type="slidenum">
              <a:rPr lang="en-US" altLang="en-US"/>
              <a:pPr>
                <a:defRPr/>
              </a:pPr>
              <a:t>‹#›</a:t>
            </a:fld>
            <a:endParaRPr lang="en-US" altLang="en-US"/>
          </a:p>
        </p:txBody>
      </p:sp>
    </p:spTree>
    <p:extLst>
      <p:ext uri="{BB962C8B-B14F-4D97-AF65-F5344CB8AC3E}">
        <p14:creationId xmlns:p14="http://schemas.microsoft.com/office/powerpoint/2010/main" val="3816795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6"/>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4A085D2-5234-8273-18EF-3B2FEED427C8}"/>
              </a:ext>
            </a:extLst>
          </p:cNvPr>
          <p:cNvSpPr>
            <a:spLocks noGrp="1"/>
          </p:cNvSpPr>
          <p:nvPr>
            <p:ph type="dt" sz="half" idx="10"/>
          </p:nvPr>
        </p:nvSpPr>
        <p:spPr/>
        <p:txBody>
          <a:bodyPr/>
          <a:lstStyle>
            <a:lvl1pPr>
              <a:defRPr/>
            </a:lvl1pPr>
          </a:lstStyle>
          <a:p>
            <a:pPr>
              <a:defRPr/>
            </a:pPr>
            <a:r>
              <a:rPr lang="en-US" altLang="en-US"/>
              <a:t>9/6/25</a:t>
            </a:r>
          </a:p>
        </p:txBody>
      </p:sp>
      <p:sp>
        <p:nvSpPr>
          <p:cNvPr id="5" name="Footer Placeholder 4">
            <a:extLst>
              <a:ext uri="{FF2B5EF4-FFF2-40B4-BE49-F238E27FC236}">
                <a16:creationId xmlns:a16="http://schemas.microsoft.com/office/drawing/2014/main" id="{AD2B7102-E6A4-A2F1-D5A8-FA5C70E187A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117A0D2-1D1B-21E2-58D9-5BD6174B6CF5}"/>
              </a:ext>
            </a:extLst>
          </p:cNvPr>
          <p:cNvSpPr>
            <a:spLocks noGrp="1"/>
          </p:cNvSpPr>
          <p:nvPr>
            <p:ph type="sldNum" sz="quarter" idx="12"/>
          </p:nvPr>
        </p:nvSpPr>
        <p:spPr/>
        <p:txBody>
          <a:bodyPr/>
          <a:lstStyle>
            <a:lvl1pPr>
              <a:defRPr/>
            </a:lvl1pPr>
          </a:lstStyle>
          <a:p>
            <a:pPr>
              <a:defRPr/>
            </a:pPr>
            <a:fld id="{1F59FB25-9B18-41BE-AFCB-D67BC9C0815F}" type="slidenum">
              <a:rPr lang="en-US" altLang="en-US"/>
              <a:pPr>
                <a:defRPr/>
              </a:pPr>
              <a:t>‹#›</a:t>
            </a:fld>
            <a:endParaRPr lang="en-US" altLang="en-US"/>
          </a:p>
        </p:txBody>
      </p:sp>
    </p:spTree>
    <p:extLst>
      <p:ext uri="{BB962C8B-B14F-4D97-AF65-F5344CB8AC3E}">
        <p14:creationId xmlns:p14="http://schemas.microsoft.com/office/powerpoint/2010/main" val="278759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D41CF6A-7A09-AA89-066B-479F2757707C}"/>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5CE6D3C7-34D1-68BC-B1A1-112E36935B18}"/>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57BE2BF-4061-8FEA-95EF-E04713F14B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15">
                <a:solidFill>
                  <a:schemeClr val="tx1">
                    <a:tint val="75000"/>
                  </a:schemeClr>
                </a:solidFill>
                <a:latin typeface="+mn-lt"/>
              </a:defRPr>
            </a:lvl1pPr>
          </a:lstStyle>
          <a:p>
            <a:pPr>
              <a:defRPr/>
            </a:pPr>
            <a:r>
              <a:rPr lang="en-US" altLang="en-US"/>
              <a:t>9/6/25</a:t>
            </a:r>
          </a:p>
        </p:txBody>
      </p:sp>
      <p:sp>
        <p:nvSpPr>
          <p:cNvPr id="5" name="Footer Placeholder 4">
            <a:extLst>
              <a:ext uri="{FF2B5EF4-FFF2-40B4-BE49-F238E27FC236}">
                <a16:creationId xmlns:a16="http://schemas.microsoft.com/office/drawing/2014/main" id="{283D57B0-AD3B-144C-7A74-1CF6E3D5F4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15">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86F34F5D-B58D-8BD9-9CF1-C99291AE8C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15">
                <a:solidFill>
                  <a:schemeClr val="tx1">
                    <a:tint val="75000"/>
                  </a:schemeClr>
                </a:solidFill>
                <a:latin typeface="+mn-lt"/>
              </a:defRPr>
            </a:lvl1pPr>
          </a:lstStyle>
          <a:p>
            <a:pPr>
              <a:defRPr/>
            </a:pPr>
            <a:fld id="{49B2DF66-0878-491B-8E67-C92776350C5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p:txStyles>
    <p:titleStyle>
      <a:lvl1pPr algn="l" defTabSz="925513"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defTabSz="925513"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defTabSz="925513"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defTabSz="925513"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defTabSz="925513"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defTabSz="925513"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defTabSz="925513"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defTabSz="925513"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defTabSz="925513"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30188" indent="-230188" algn="l" defTabSz="925513" rtl="0" eaLnBrk="0" fontAlgn="base" hangingPunct="0">
        <a:lnSpc>
          <a:spcPct val="90000"/>
        </a:lnSpc>
        <a:spcBef>
          <a:spcPts val="1013"/>
        </a:spcBef>
        <a:spcAft>
          <a:spcPct val="0"/>
        </a:spcAft>
        <a:buFont typeface="Arial" panose="020B0604020202020204" pitchFamily="34" charset="0"/>
        <a:buChar char="•"/>
        <a:defRPr sz="2800" kern="1200">
          <a:solidFill>
            <a:schemeClr val="tx1"/>
          </a:solidFill>
          <a:latin typeface="+mn-lt"/>
          <a:ea typeface="+mn-ea"/>
          <a:cs typeface="+mn-cs"/>
        </a:defRPr>
      </a:lvl1pPr>
      <a:lvl2pPr marL="693738" indent="-230188" algn="l" defTabSz="9255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57288" indent="-230188" algn="l" defTabSz="9255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19250" indent="-230188" algn="l" defTabSz="9255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82800" indent="-230188" algn="l" defTabSz="9255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46033" indent="-231458" algn="l" defTabSz="925830" rtl="0" eaLnBrk="1" latinLnBrk="0" hangingPunct="1">
        <a:lnSpc>
          <a:spcPct val="90000"/>
        </a:lnSpc>
        <a:spcBef>
          <a:spcPts val="506"/>
        </a:spcBef>
        <a:buFont typeface="Arial" panose="020B0604020202020204" pitchFamily="34" charset="0"/>
        <a:buChar char="•"/>
        <a:defRPr sz="1823" kern="1200">
          <a:solidFill>
            <a:schemeClr val="tx1"/>
          </a:solidFill>
          <a:latin typeface="+mn-lt"/>
          <a:ea typeface="+mn-ea"/>
          <a:cs typeface="+mn-cs"/>
        </a:defRPr>
      </a:lvl6pPr>
      <a:lvl7pPr marL="3008948" indent="-231458" algn="l" defTabSz="925830" rtl="0" eaLnBrk="1" latinLnBrk="0" hangingPunct="1">
        <a:lnSpc>
          <a:spcPct val="90000"/>
        </a:lnSpc>
        <a:spcBef>
          <a:spcPts val="506"/>
        </a:spcBef>
        <a:buFont typeface="Arial" panose="020B0604020202020204" pitchFamily="34" charset="0"/>
        <a:buChar char="•"/>
        <a:defRPr sz="1823" kern="1200">
          <a:solidFill>
            <a:schemeClr val="tx1"/>
          </a:solidFill>
          <a:latin typeface="+mn-lt"/>
          <a:ea typeface="+mn-ea"/>
          <a:cs typeface="+mn-cs"/>
        </a:defRPr>
      </a:lvl7pPr>
      <a:lvl8pPr marL="3471863" indent="-231458" algn="l" defTabSz="925830" rtl="0" eaLnBrk="1" latinLnBrk="0" hangingPunct="1">
        <a:lnSpc>
          <a:spcPct val="90000"/>
        </a:lnSpc>
        <a:spcBef>
          <a:spcPts val="506"/>
        </a:spcBef>
        <a:buFont typeface="Arial" panose="020B0604020202020204" pitchFamily="34" charset="0"/>
        <a:buChar char="•"/>
        <a:defRPr sz="1823" kern="1200">
          <a:solidFill>
            <a:schemeClr val="tx1"/>
          </a:solidFill>
          <a:latin typeface="+mn-lt"/>
          <a:ea typeface="+mn-ea"/>
          <a:cs typeface="+mn-cs"/>
        </a:defRPr>
      </a:lvl8pPr>
      <a:lvl9pPr marL="3934778" indent="-231458" algn="l" defTabSz="925830" rtl="0" eaLnBrk="1" latinLnBrk="0" hangingPunct="1">
        <a:lnSpc>
          <a:spcPct val="90000"/>
        </a:lnSpc>
        <a:spcBef>
          <a:spcPts val="506"/>
        </a:spcBef>
        <a:buFont typeface="Arial" panose="020B0604020202020204" pitchFamily="34" charset="0"/>
        <a:buChar char="•"/>
        <a:defRPr sz="1823" kern="1200">
          <a:solidFill>
            <a:schemeClr val="tx1"/>
          </a:solidFill>
          <a:latin typeface="+mn-lt"/>
          <a:ea typeface="+mn-ea"/>
          <a:cs typeface="+mn-cs"/>
        </a:defRPr>
      </a:lvl9pPr>
    </p:bodyStyle>
    <p:otherStyle>
      <a:defPPr>
        <a:defRPr lang="en-US"/>
      </a:defPPr>
      <a:lvl1pPr marL="0" algn="l" defTabSz="925830" rtl="0" eaLnBrk="1" latinLnBrk="0" hangingPunct="1">
        <a:defRPr sz="1823" kern="1200">
          <a:solidFill>
            <a:schemeClr val="tx1"/>
          </a:solidFill>
          <a:latin typeface="+mn-lt"/>
          <a:ea typeface="+mn-ea"/>
          <a:cs typeface="+mn-cs"/>
        </a:defRPr>
      </a:lvl1pPr>
      <a:lvl2pPr marL="462915" algn="l" defTabSz="925830" rtl="0" eaLnBrk="1" latinLnBrk="0" hangingPunct="1">
        <a:defRPr sz="1823" kern="1200">
          <a:solidFill>
            <a:schemeClr val="tx1"/>
          </a:solidFill>
          <a:latin typeface="+mn-lt"/>
          <a:ea typeface="+mn-ea"/>
          <a:cs typeface="+mn-cs"/>
        </a:defRPr>
      </a:lvl2pPr>
      <a:lvl3pPr marL="925830" algn="l" defTabSz="925830" rtl="0" eaLnBrk="1" latinLnBrk="0" hangingPunct="1">
        <a:defRPr sz="1823" kern="1200">
          <a:solidFill>
            <a:schemeClr val="tx1"/>
          </a:solidFill>
          <a:latin typeface="+mn-lt"/>
          <a:ea typeface="+mn-ea"/>
          <a:cs typeface="+mn-cs"/>
        </a:defRPr>
      </a:lvl3pPr>
      <a:lvl4pPr marL="1388745" algn="l" defTabSz="925830" rtl="0" eaLnBrk="1" latinLnBrk="0" hangingPunct="1">
        <a:defRPr sz="1823" kern="1200">
          <a:solidFill>
            <a:schemeClr val="tx1"/>
          </a:solidFill>
          <a:latin typeface="+mn-lt"/>
          <a:ea typeface="+mn-ea"/>
          <a:cs typeface="+mn-cs"/>
        </a:defRPr>
      </a:lvl4pPr>
      <a:lvl5pPr marL="1851660" algn="l" defTabSz="925830" rtl="0" eaLnBrk="1" latinLnBrk="0" hangingPunct="1">
        <a:defRPr sz="1823" kern="1200">
          <a:solidFill>
            <a:schemeClr val="tx1"/>
          </a:solidFill>
          <a:latin typeface="+mn-lt"/>
          <a:ea typeface="+mn-ea"/>
          <a:cs typeface="+mn-cs"/>
        </a:defRPr>
      </a:lvl5pPr>
      <a:lvl6pPr marL="2314575" algn="l" defTabSz="925830" rtl="0" eaLnBrk="1" latinLnBrk="0" hangingPunct="1">
        <a:defRPr sz="1823" kern="1200">
          <a:solidFill>
            <a:schemeClr val="tx1"/>
          </a:solidFill>
          <a:latin typeface="+mn-lt"/>
          <a:ea typeface="+mn-ea"/>
          <a:cs typeface="+mn-cs"/>
        </a:defRPr>
      </a:lvl6pPr>
      <a:lvl7pPr marL="2777490" algn="l" defTabSz="925830" rtl="0" eaLnBrk="1" latinLnBrk="0" hangingPunct="1">
        <a:defRPr sz="1823" kern="1200">
          <a:solidFill>
            <a:schemeClr val="tx1"/>
          </a:solidFill>
          <a:latin typeface="+mn-lt"/>
          <a:ea typeface="+mn-ea"/>
          <a:cs typeface="+mn-cs"/>
        </a:defRPr>
      </a:lvl7pPr>
      <a:lvl8pPr marL="3240405" algn="l" defTabSz="925830" rtl="0" eaLnBrk="1" latinLnBrk="0" hangingPunct="1">
        <a:defRPr sz="1823" kern="1200">
          <a:solidFill>
            <a:schemeClr val="tx1"/>
          </a:solidFill>
          <a:latin typeface="+mn-lt"/>
          <a:ea typeface="+mn-ea"/>
          <a:cs typeface="+mn-cs"/>
        </a:defRPr>
      </a:lvl8pPr>
      <a:lvl9pPr marL="3703320" algn="l" defTabSz="925830" rtl="0" eaLnBrk="1" latinLnBrk="0" hangingPunct="1">
        <a:defRPr sz="182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image" Target="../media/image6.jpeg"/></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notesSlide" Target="../notesSlides/notesSlide2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a:extLst>
              <a:ext uri="{FF2B5EF4-FFF2-40B4-BE49-F238E27FC236}">
                <a16:creationId xmlns:a16="http://schemas.microsoft.com/office/drawing/2014/main" id="{EE0BD348-CD91-9E7D-7E95-6F2E97FF5B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13" y="-68263"/>
            <a:ext cx="12342813" cy="760888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5123" name="Rectangle 2">
            <a:extLst>
              <a:ext uri="{FF2B5EF4-FFF2-40B4-BE49-F238E27FC236}">
                <a16:creationId xmlns:a16="http://schemas.microsoft.com/office/drawing/2014/main" id="{A00ED9F0-1B02-2969-F090-19C806A2040A}"/>
              </a:ext>
            </a:extLst>
          </p:cNvPr>
          <p:cNvSpPr>
            <a:spLocks noChangeArrowheads="1"/>
          </p:cNvSpPr>
          <p:nvPr/>
        </p:nvSpPr>
        <p:spPr bwMode="auto">
          <a:xfrm>
            <a:off x="773113" y="34925"/>
            <a:ext cx="9258300" cy="2930525"/>
          </a:xfrm>
          <a:prstGeom prst="rect">
            <a:avLst/>
          </a:prstGeom>
          <a:noFill/>
          <a:ln>
            <a:noFill/>
          </a:ln>
          <a:effectLst/>
        </p:spPr>
        <p:txBody>
          <a:bodyPr lIns="91125" tIns="45563" rIns="91125" bIns="45563">
            <a:spAutoFit/>
          </a:bodyPr>
          <a:lstStyle>
            <a:lvl1pPr>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9pPr>
          </a:lstStyle>
          <a:p>
            <a:pPr algn="ctr" eaLnBrk="1" fontAlgn="auto" hangingPunct="1">
              <a:spcBef>
                <a:spcPts val="0"/>
              </a:spcBef>
              <a:spcAft>
                <a:spcPts val="0"/>
              </a:spcAft>
              <a:buClr>
                <a:srgbClr val="000000"/>
              </a:buClr>
              <a:buSzPct val="100000"/>
              <a:buFont typeface="Times New Roman" panose="02020603050405020304" pitchFamily="18" charset="0"/>
              <a:buNone/>
              <a:defRPr/>
            </a:pPr>
            <a:r>
              <a:rPr lang="en-US" altLang="en-US" sz="6075" b="1" i="1">
                <a:solidFill>
                  <a:srgbClr val="000000"/>
                </a:solidFill>
                <a:latin typeface="Times New Roman" panose="02020603050405020304" pitchFamily="18" charset="0"/>
              </a:rPr>
              <a:t>WELCOME TO THE RIVER DRIVE CHRISTIAN CHURCH</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5">
            <a:extLst>
              <a:ext uri="{FF2B5EF4-FFF2-40B4-BE49-F238E27FC236}">
                <a16:creationId xmlns:a16="http://schemas.microsoft.com/office/drawing/2014/main" id="{E451E000-4181-1A10-C056-E8C75F5683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1988"/>
            <a:ext cx="12192000" cy="807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Box 3">
            <a:extLst>
              <a:ext uri="{FF2B5EF4-FFF2-40B4-BE49-F238E27FC236}">
                <a16:creationId xmlns:a16="http://schemas.microsoft.com/office/drawing/2014/main" id="{BCC93553-3C7A-CC91-4FBD-595CB7FE6CCF}"/>
              </a:ext>
            </a:extLst>
          </p:cNvPr>
          <p:cNvSpPr txBox="1">
            <a:spLocks noChangeArrowheads="1"/>
          </p:cNvSpPr>
          <p:nvPr/>
        </p:nvSpPr>
        <p:spPr bwMode="auto">
          <a:xfrm>
            <a:off x="-152400" y="0"/>
            <a:ext cx="6705600" cy="323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6000" b="1" i="1" u="sng">
                <a:solidFill>
                  <a:srgbClr val="C00000"/>
                </a:solidFill>
                <a:latin typeface="Times New Roman" panose="02020603050405020304" pitchFamily="18" charset="0"/>
                <a:cs typeface="Times New Roman" panose="02020603050405020304" pitchFamily="18" charset="0"/>
              </a:rPr>
              <a:t>Birthdays</a:t>
            </a:r>
          </a:p>
          <a:p>
            <a:pPr algn="ctr"/>
            <a:r>
              <a:rPr lang="en-US" altLang="en-US" sz="4800" b="1" i="1">
                <a:solidFill>
                  <a:srgbClr val="C00000"/>
                </a:solidFill>
                <a:latin typeface="Times New Roman" panose="02020603050405020304" pitchFamily="18" charset="0"/>
                <a:cs typeface="Times New Roman" panose="02020603050405020304" pitchFamily="18" charset="0"/>
              </a:rPr>
              <a:t>Alyssa Sparks</a:t>
            </a:r>
          </a:p>
          <a:p>
            <a:pPr algn="ctr"/>
            <a:r>
              <a:rPr lang="en-US" altLang="en-US" sz="4800" b="1" i="1">
                <a:solidFill>
                  <a:srgbClr val="C00000"/>
                </a:solidFill>
                <a:latin typeface="Times New Roman" panose="02020603050405020304" pitchFamily="18" charset="0"/>
                <a:cs typeface="Times New Roman" panose="02020603050405020304" pitchFamily="18" charset="0"/>
              </a:rPr>
              <a:t>Monday</a:t>
            </a:r>
          </a:p>
          <a:p>
            <a:pPr algn="ctr"/>
            <a:r>
              <a:rPr lang="en-US" altLang="en-US" sz="4800" b="1" i="1">
                <a:solidFill>
                  <a:srgbClr val="C00000"/>
                </a:solidFill>
                <a:latin typeface="Times New Roman" panose="02020603050405020304" pitchFamily="18" charset="0"/>
                <a:cs typeface="Times New Roman" panose="02020603050405020304" pitchFamily="18" charset="0"/>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3">
            <a:extLst>
              <a:ext uri="{FF2B5EF4-FFF2-40B4-BE49-F238E27FC236}">
                <a16:creationId xmlns:a16="http://schemas.microsoft.com/office/drawing/2014/main" id="{6D4C3D1E-84D5-A8CB-7766-32E9CD8EC5D9}"/>
              </a:ext>
            </a:extLst>
          </p:cNvPr>
          <p:cNvSpPr txBox="1">
            <a:spLocks noChangeArrowheads="1"/>
          </p:cNvSpPr>
          <p:nvPr/>
        </p:nvSpPr>
        <p:spPr bwMode="auto">
          <a:xfrm>
            <a:off x="-228600" y="2514600"/>
            <a:ext cx="11958638" cy="1938338"/>
          </a:xfrm>
          <a:prstGeom prst="rect">
            <a:avLst/>
          </a:prstGeom>
          <a:noFill/>
          <a:ln>
            <a:noFill/>
          </a:ln>
        </p:spPr>
        <p:txBody>
          <a:bodyPr>
            <a:spAutoFit/>
          </a:bodyPr>
          <a:lstStyle/>
          <a:p>
            <a:pPr>
              <a:defRPr/>
            </a:pPr>
            <a:r>
              <a:rPr lang="en-US" altLang="en-US" sz="5400" b="1" i="1" dirty="0">
                <a:latin typeface="Times New Roman" panose="02020603050405020304" pitchFamily="18" charset="0"/>
                <a:cs typeface="Times New Roman" panose="02020603050405020304" pitchFamily="18" charset="0"/>
              </a:rPr>
              <a:t>    </a:t>
            </a:r>
            <a:r>
              <a:rPr lang="en-US" sz="6000" b="1" i="1" dirty="0">
                <a:latin typeface="Times New Roman" panose="02020603050405020304" pitchFamily="18" charset="0"/>
                <a:cs typeface="Times New Roman" panose="02020603050405020304" pitchFamily="18" charset="0"/>
              </a:rPr>
              <a:t>Standing On The Promises 			122 </a:t>
            </a:r>
            <a:endParaRPr lang="en-US" sz="6000" dirty="0">
              <a:latin typeface="Times New Roman" panose="02020603050405020304" pitchFamily="18" charset="0"/>
              <a:cs typeface="Times New Roman" panose="02020603050405020304" pitchFamily="18" charset="0"/>
            </a:endParaRPr>
          </a:p>
          <a:p>
            <a:pPr>
              <a:defRPr/>
            </a:pPr>
            <a:r>
              <a:rPr lang="en-US" sz="6000" dirty="0"/>
              <a:t> </a:t>
            </a:r>
            <a:r>
              <a:rPr lang="en-US" sz="6000" b="1" i="1" dirty="0">
                <a:latin typeface="Times New Roman" panose="02020603050405020304" pitchFamily="18" charset="0"/>
                <a:cs typeface="Times New Roman" panose="02020603050405020304" pitchFamily="18" charset="0"/>
              </a:rPr>
              <a:t> 								(VS 1,2 &amp;4)</a:t>
            </a:r>
            <a:endParaRPr lang="en-US" altLang="en-US" sz="5468"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a:extLst>
              <a:ext uri="{FF2B5EF4-FFF2-40B4-BE49-F238E27FC236}">
                <a16:creationId xmlns:a16="http://schemas.microsoft.com/office/drawing/2014/main" id="{05B56718-A137-49D7-246A-7979DE6EC638}"/>
              </a:ext>
            </a:extLst>
          </p:cNvPr>
          <p:cNvSpPr>
            <a:spLocks noChangeArrowheads="1"/>
          </p:cNvSpPr>
          <p:nvPr/>
        </p:nvSpPr>
        <p:spPr bwMode="auto">
          <a:xfrm>
            <a:off x="76200" y="528638"/>
            <a:ext cx="12115800" cy="580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9pPr>
          </a:lstStyle>
          <a:p>
            <a:pPr algn="ctr">
              <a:lnSpc>
                <a:spcPct val="92000"/>
              </a:lnSpc>
              <a:spcAft>
                <a:spcPts val="1425"/>
              </a:spcAft>
              <a:buClr>
                <a:srgbClr val="000000"/>
              </a:buClr>
              <a:buSzPct val="100000"/>
              <a:buFont typeface="Times New Roman" panose="02020603050405020304" pitchFamily="18" charset="0"/>
              <a:buNone/>
            </a:pP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Standing on the promises of </a:t>
            </a:r>
          </a:p>
          <a:p>
            <a:pPr algn="ctr">
              <a:lnSpc>
                <a:spcPct val="92000"/>
              </a:lnSpc>
              <a:spcAft>
                <a:spcPts val="1425"/>
              </a:spcAft>
              <a:buClr>
                <a:srgbClr val="000000"/>
              </a:buClr>
              <a:buSzPct val="100000"/>
              <a:buFont typeface="Times New Roman" panose="02020603050405020304" pitchFamily="18" charset="0"/>
              <a:buNone/>
            </a:pP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Christ my King,</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Through eternal ages let His praises ring,</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Glory in the highest, </a:t>
            </a:r>
          </a:p>
          <a:p>
            <a:pPr algn="ctr">
              <a:lnSpc>
                <a:spcPct val="92000"/>
              </a:lnSpc>
              <a:spcAft>
                <a:spcPts val="1425"/>
              </a:spcAft>
              <a:buClr>
                <a:srgbClr val="000000"/>
              </a:buClr>
              <a:buSzPct val="100000"/>
              <a:buFont typeface="Times New Roman" panose="02020603050405020304" pitchFamily="18" charset="0"/>
              <a:buNone/>
            </a:pP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I will shout and sing,</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Standing on the promises of God</a:t>
            </a:r>
            <a:endParaRPr lang="en-US" altLang="en-US" sz="5400" b="1">
              <a:solidFill>
                <a:srgbClr val="000000"/>
              </a:solidFill>
              <a:latin typeface="Times New Roman" panose="02020603050405020304" pitchFamily="18" charset="0"/>
              <a:ea typeface="Microsoft YaHei" panose="020B0503020204020204" pitchFamily="34" charset="-122"/>
              <a:cs typeface="Times New Roman" panose="02020603050405020304" pitchFamily="18" charset="0"/>
            </a:endParaRPr>
          </a:p>
        </p:txBody>
      </p:sp>
      <p:pic>
        <p:nvPicPr>
          <p:cNvPr id="2" name="1 Standing On The Promises">
            <a:hlinkClick r:id="" action="ppaction://media"/>
            <a:extLst>
              <a:ext uri="{FF2B5EF4-FFF2-40B4-BE49-F238E27FC236}">
                <a16:creationId xmlns:a16="http://schemas.microsoft.com/office/drawing/2014/main" id="{35068673-2576-01CE-AA8A-97C4A3BDA03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57200" y="6254750"/>
            <a:ext cx="609600" cy="609600"/>
          </a:xfrm>
          <a:prstGeom prst="rect">
            <a:avLst/>
          </a:prstGeom>
        </p:spPr>
      </p:pic>
    </p:spTree>
  </p:cSld>
  <p:clrMapOvr>
    <a:masterClrMapping/>
  </p:clrMapOvr>
  <p:transition spd="med" advTm="127454"/>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a:extLst>
              <a:ext uri="{FF2B5EF4-FFF2-40B4-BE49-F238E27FC236}">
                <a16:creationId xmlns:a16="http://schemas.microsoft.com/office/drawing/2014/main" id="{2EE27833-1281-5953-21B8-4F6418C51104}"/>
              </a:ext>
            </a:extLst>
          </p:cNvPr>
          <p:cNvSpPr>
            <a:spLocks noChangeArrowheads="1"/>
          </p:cNvSpPr>
          <p:nvPr/>
        </p:nvSpPr>
        <p:spPr bwMode="auto">
          <a:xfrm>
            <a:off x="231775" y="1382713"/>
            <a:ext cx="11963400" cy="4092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9pPr>
          </a:lstStyle>
          <a:p>
            <a:pPr algn="ctr">
              <a:lnSpc>
                <a:spcPct val="92000"/>
              </a:lnSpc>
              <a:spcAft>
                <a:spcPts val="1425"/>
              </a:spcAft>
              <a:buClr>
                <a:srgbClr val="000000"/>
              </a:buClr>
              <a:buSzPct val="100000"/>
              <a:buFont typeface="Times New Roman" panose="02020603050405020304" pitchFamily="18" charset="0"/>
              <a:buNone/>
            </a:pP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Standing, standing,</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Standing on the promises of </a:t>
            </a:r>
          </a:p>
          <a:p>
            <a:pPr algn="ctr">
              <a:lnSpc>
                <a:spcPct val="92000"/>
              </a:lnSpc>
              <a:spcAft>
                <a:spcPts val="1425"/>
              </a:spcAft>
              <a:buClr>
                <a:srgbClr val="000000"/>
              </a:buClr>
              <a:buSzPct val="100000"/>
              <a:buFont typeface="Times New Roman" panose="02020603050405020304" pitchFamily="18" charset="0"/>
              <a:buNone/>
            </a:pP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God my Savior;</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Standing, standing,</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I’m standing on the promises of God</a:t>
            </a:r>
            <a:endParaRPr lang="en-US" altLang="en-US" sz="5400" b="1">
              <a:solidFill>
                <a:srgbClr val="000000"/>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a:extLst>
              <a:ext uri="{FF2B5EF4-FFF2-40B4-BE49-F238E27FC236}">
                <a16:creationId xmlns:a16="http://schemas.microsoft.com/office/drawing/2014/main" id="{3A343530-53B3-BE4B-9896-F452ABFB4DF1}"/>
              </a:ext>
            </a:extLst>
          </p:cNvPr>
          <p:cNvSpPr>
            <a:spLocks noChangeArrowheads="1"/>
          </p:cNvSpPr>
          <p:nvPr/>
        </p:nvSpPr>
        <p:spPr bwMode="auto">
          <a:xfrm>
            <a:off x="0" y="457200"/>
            <a:ext cx="12038013" cy="6000750"/>
          </a:xfrm>
          <a:prstGeom prst="rect">
            <a:avLst/>
          </a:prstGeom>
          <a:noFill/>
          <a:ln>
            <a:noFill/>
          </a:ln>
          <a:effectLst/>
        </p:spPr>
        <p:txBody>
          <a:bodyPr lIns="91125" tIns="45563" rIns="91125" bIns="45563">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9pPr>
          </a:lstStyle>
          <a:p>
            <a:pPr algn="ctr" eaLnBrk="1" fontAlgn="auto" hangingPunct="1">
              <a:spcBef>
                <a:spcPts val="0"/>
              </a:spcBef>
              <a:spcAft>
                <a:spcPts val="0"/>
              </a:spcAft>
              <a:defRPr/>
            </a:pPr>
            <a:r>
              <a:rPr lang="en-US" altLang="en-US" sz="5468" dirty="0"/>
              <a:t> </a:t>
            </a:r>
            <a:r>
              <a:rPr lang="en-US" sz="6000" dirty="0"/>
              <a:t> </a:t>
            </a:r>
            <a:r>
              <a:rPr lang="en-US" sz="5400" dirty="0"/>
              <a:t> </a:t>
            </a:r>
            <a:r>
              <a:rPr lang="en-US" sz="5400" b="1" dirty="0">
                <a:latin typeface="Times New Roman" panose="02020603050405020304" pitchFamily="18" charset="0"/>
                <a:cs typeface="Times New Roman" panose="02020603050405020304" pitchFamily="18" charset="0"/>
              </a:rPr>
              <a:t>Standing on the promises that cannot fail,</a:t>
            </a:r>
            <a:br>
              <a:rPr lang="en-US" sz="5400" b="1" dirty="0">
                <a:latin typeface="Times New Roman" panose="02020603050405020304" pitchFamily="18" charset="0"/>
                <a:cs typeface="Times New Roman" panose="02020603050405020304" pitchFamily="18" charset="0"/>
              </a:rPr>
            </a:br>
            <a:r>
              <a:rPr lang="en-US" sz="5400" b="1" dirty="0">
                <a:latin typeface="Times New Roman" panose="02020603050405020304" pitchFamily="18" charset="0"/>
                <a:cs typeface="Times New Roman" panose="02020603050405020304" pitchFamily="18" charset="0"/>
              </a:rPr>
              <a:t>When the howling storms of doubt and fear assail,</a:t>
            </a:r>
            <a:br>
              <a:rPr lang="en-US" sz="5400" b="1" dirty="0">
                <a:latin typeface="Times New Roman" panose="02020603050405020304" pitchFamily="18" charset="0"/>
                <a:cs typeface="Times New Roman" panose="02020603050405020304" pitchFamily="18" charset="0"/>
              </a:rPr>
            </a:br>
            <a:r>
              <a:rPr lang="en-US" sz="5400" b="1" dirty="0">
                <a:latin typeface="Times New Roman" panose="02020603050405020304" pitchFamily="18" charset="0"/>
                <a:cs typeface="Times New Roman" panose="02020603050405020304" pitchFamily="18" charset="0"/>
              </a:rPr>
              <a:t>By the living Word of God I shall prevail,</a:t>
            </a:r>
            <a:br>
              <a:rPr lang="en-US" sz="5400" b="1" dirty="0">
                <a:latin typeface="Times New Roman" panose="02020603050405020304" pitchFamily="18" charset="0"/>
                <a:cs typeface="Times New Roman" panose="02020603050405020304" pitchFamily="18" charset="0"/>
              </a:rPr>
            </a:br>
            <a:r>
              <a:rPr lang="en-US" sz="5400" b="1" dirty="0">
                <a:latin typeface="Times New Roman" panose="02020603050405020304" pitchFamily="18" charset="0"/>
                <a:cs typeface="Times New Roman" panose="02020603050405020304" pitchFamily="18" charset="0"/>
              </a:rPr>
              <a:t>Standing on the promises of God. </a:t>
            </a:r>
            <a:endParaRPr lang="en-US" altLang="en-US" sz="5400" b="1" dirty="0">
              <a:latin typeface="Times New Roman" panose="02020603050405020304" pitchFamily="18" charset="0"/>
              <a:cs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a:extLst>
              <a:ext uri="{FF2B5EF4-FFF2-40B4-BE49-F238E27FC236}">
                <a16:creationId xmlns:a16="http://schemas.microsoft.com/office/drawing/2014/main" id="{59BE522D-4DC5-4FA4-5470-B5173E2CDB57}"/>
              </a:ext>
            </a:extLst>
          </p:cNvPr>
          <p:cNvSpPr>
            <a:spLocks noChangeArrowheads="1"/>
          </p:cNvSpPr>
          <p:nvPr/>
        </p:nvSpPr>
        <p:spPr bwMode="auto">
          <a:xfrm>
            <a:off x="207963" y="1382713"/>
            <a:ext cx="11963400" cy="4092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9pPr>
          </a:lstStyle>
          <a:p>
            <a:pPr algn="ctr">
              <a:lnSpc>
                <a:spcPct val="92000"/>
              </a:lnSpc>
              <a:spcAft>
                <a:spcPts val="1425"/>
              </a:spcAft>
              <a:buClr>
                <a:srgbClr val="000000"/>
              </a:buClr>
              <a:buSzPct val="100000"/>
              <a:buFont typeface="Times New Roman" panose="02020603050405020304" pitchFamily="18" charset="0"/>
              <a:buNone/>
            </a:pP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Standing, standing,</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Standing on the promises of </a:t>
            </a:r>
          </a:p>
          <a:p>
            <a:pPr algn="ctr">
              <a:lnSpc>
                <a:spcPct val="92000"/>
              </a:lnSpc>
              <a:spcAft>
                <a:spcPts val="1425"/>
              </a:spcAft>
              <a:buClr>
                <a:srgbClr val="000000"/>
              </a:buClr>
              <a:buSzPct val="100000"/>
              <a:buFont typeface="Times New Roman" panose="02020603050405020304" pitchFamily="18" charset="0"/>
              <a:buNone/>
            </a:pP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God my Savior;</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Standing, standing,</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I’m standing on the promises of God</a:t>
            </a:r>
            <a:endParaRPr lang="en-US" altLang="en-US" sz="5400" b="1">
              <a:solidFill>
                <a:srgbClr val="000000"/>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a:extLst>
              <a:ext uri="{FF2B5EF4-FFF2-40B4-BE49-F238E27FC236}">
                <a16:creationId xmlns:a16="http://schemas.microsoft.com/office/drawing/2014/main" id="{5603205B-6201-5A01-CA8D-D20431296C36}"/>
              </a:ext>
            </a:extLst>
          </p:cNvPr>
          <p:cNvSpPr>
            <a:spLocks noChangeArrowheads="1"/>
          </p:cNvSpPr>
          <p:nvPr/>
        </p:nvSpPr>
        <p:spPr bwMode="auto">
          <a:xfrm>
            <a:off x="498475" y="533400"/>
            <a:ext cx="11195050" cy="5076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9pPr>
          </a:lstStyle>
          <a:p>
            <a:pPr algn="ct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Standing on the promises I cannot fall,</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List’ning every moment to the Spirit’s call,</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Resting in my Savior as my all in all,</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Standing on the promises of God.</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a:extLst>
              <a:ext uri="{FF2B5EF4-FFF2-40B4-BE49-F238E27FC236}">
                <a16:creationId xmlns:a16="http://schemas.microsoft.com/office/drawing/2014/main" id="{8834DE49-688A-3435-0AFB-294056EBA413}"/>
              </a:ext>
            </a:extLst>
          </p:cNvPr>
          <p:cNvSpPr>
            <a:spLocks noChangeArrowheads="1"/>
          </p:cNvSpPr>
          <p:nvPr/>
        </p:nvSpPr>
        <p:spPr bwMode="auto">
          <a:xfrm>
            <a:off x="228600" y="1382713"/>
            <a:ext cx="11963400" cy="4092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9pPr>
          </a:lstStyle>
          <a:p>
            <a:pPr algn="ctr">
              <a:lnSpc>
                <a:spcPct val="92000"/>
              </a:lnSpc>
              <a:spcAft>
                <a:spcPts val="1425"/>
              </a:spcAft>
              <a:buClr>
                <a:srgbClr val="000000"/>
              </a:buClr>
              <a:buSzPct val="100000"/>
              <a:buFont typeface="Times New Roman" panose="02020603050405020304" pitchFamily="18" charset="0"/>
              <a:buNone/>
            </a:pP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Standing, standing,</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Standing on the promises of </a:t>
            </a:r>
          </a:p>
          <a:p>
            <a:pPr algn="ctr">
              <a:lnSpc>
                <a:spcPct val="92000"/>
              </a:lnSpc>
              <a:spcAft>
                <a:spcPts val="1425"/>
              </a:spcAft>
              <a:buClr>
                <a:srgbClr val="000000"/>
              </a:buClr>
              <a:buSzPct val="100000"/>
              <a:buFont typeface="Times New Roman" panose="02020603050405020304" pitchFamily="18" charset="0"/>
              <a:buNone/>
            </a:pP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God my Savior;</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Standing, standing,</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I’m standing on the promises of God</a:t>
            </a:r>
            <a:endParaRPr lang="en-US" altLang="en-US" sz="5400" b="1">
              <a:solidFill>
                <a:srgbClr val="000000"/>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3">
            <a:extLst>
              <a:ext uri="{FF2B5EF4-FFF2-40B4-BE49-F238E27FC236}">
                <a16:creationId xmlns:a16="http://schemas.microsoft.com/office/drawing/2014/main" id="{510BB218-4B63-7EBA-D29C-620B3E6C6A0B}"/>
              </a:ext>
            </a:extLst>
          </p:cNvPr>
          <p:cNvSpPr txBox="1">
            <a:spLocks noChangeArrowheads="1"/>
          </p:cNvSpPr>
          <p:nvPr/>
        </p:nvSpPr>
        <p:spPr bwMode="auto">
          <a:xfrm>
            <a:off x="685800" y="2408238"/>
            <a:ext cx="11264900" cy="2041525"/>
          </a:xfrm>
          <a:prstGeom prst="rect">
            <a:avLst/>
          </a:prstGeom>
          <a:noFill/>
          <a:ln>
            <a:noFill/>
          </a:ln>
        </p:spPr>
        <p:txBody>
          <a:bodyPr>
            <a:spAutoFit/>
          </a:bodyPr>
          <a:lstStyle/>
          <a:p>
            <a:pPr>
              <a:defRPr/>
            </a:pPr>
            <a:r>
              <a:rPr lang="en-US" sz="5400" b="1" i="1" dirty="0">
                <a:latin typeface="Times New Roman" panose="02020603050405020304" pitchFamily="18" charset="0"/>
                <a:cs typeface="Times New Roman" panose="02020603050405020304" pitchFamily="18" charset="0"/>
              </a:rPr>
              <a:t>Rock Of Ages          	               315</a:t>
            </a:r>
            <a:endParaRPr lang="en-US" sz="5400" b="1" dirty="0">
              <a:latin typeface="Times New Roman" panose="02020603050405020304" pitchFamily="18" charset="0"/>
              <a:cs typeface="Times New Roman" panose="02020603050405020304" pitchFamily="18" charset="0"/>
            </a:endParaRPr>
          </a:p>
          <a:p>
            <a:pPr>
              <a:defRPr/>
            </a:pPr>
            <a:r>
              <a:rPr lang="en-US" dirty="0"/>
              <a:t> </a:t>
            </a:r>
          </a:p>
          <a:p>
            <a:pPr algn="ctr" eaLnBrk="1" fontAlgn="auto" hangingPunct="1">
              <a:spcBef>
                <a:spcPts val="0"/>
              </a:spcBef>
              <a:spcAft>
                <a:spcPts val="0"/>
              </a:spcAft>
              <a:defRPr/>
            </a:pPr>
            <a:r>
              <a:rPr lang="en-US" altLang="en-US" sz="5468" b="1" i="1" dirty="0">
                <a:latin typeface="Times New Roman" panose="02020603050405020304" pitchFamily="18" charset="0"/>
                <a:cs typeface="Times New Roman" panose="02020603050405020304" pitchFamily="18" charset="0"/>
              </a:rPr>
              <a:t>	 (VS 1,2&amp;3 )        </a:t>
            </a:r>
            <a:r>
              <a:rPr lang="en-US" altLang="en-US" sz="4050" b="1" i="1" dirty="0">
                <a:latin typeface="Times New Roman" panose="02020603050405020304" pitchFamily="18" charset="0"/>
                <a:cs typeface="Times New Roman" panose="02020603050405020304" pitchFamily="18" charset="0"/>
              </a:rPr>
              <a:t>    </a:t>
            </a:r>
            <a:r>
              <a:rPr lang="en-US" altLang="en-US" sz="4050" b="1" i="1" dirty="0">
                <a:solidFill>
                  <a:schemeClr val="bg1"/>
                </a:solidFill>
                <a:latin typeface="Times New Roman" panose="02020603050405020304" pitchFamily="18" charset="0"/>
                <a:cs typeface="Times New Roman" panose="02020603050405020304" pitchFamily="18" charset="0"/>
              </a:rPr>
              <a:t>	</a:t>
            </a:r>
            <a:endParaRPr lang="en-US" altLang="en-US" sz="4050"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id="{513211FB-3789-F96C-E5F3-1D6337708B11}"/>
              </a:ext>
            </a:extLst>
          </p:cNvPr>
          <p:cNvSpPr>
            <a:spLocks noChangeArrowheads="1"/>
          </p:cNvSpPr>
          <p:nvPr/>
        </p:nvSpPr>
        <p:spPr bwMode="auto">
          <a:xfrm>
            <a:off x="0" y="685800"/>
            <a:ext cx="12115800" cy="5076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9pPr>
          </a:lstStyle>
          <a:p>
            <a:pPr algn="ctr">
              <a:spcAft>
                <a:spcPts val="1425"/>
              </a:spcAft>
              <a:buClr>
                <a:srgbClr val="000000"/>
              </a:buClr>
              <a:buSzPct val="100000"/>
              <a:buFont typeface="Times New Roman" panose="02020603050405020304" pitchFamily="18" charset="0"/>
              <a:buNone/>
            </a:pPr>
            <a:r>
              <a:rPr lang="en-US" altLang="en-US" sz="5400" b="1">
                <a:latin typeface="Times New Roman" panose="02020603050405020304" pitchFamily="18" charset="0"/>
                <a:cs typeface="Times New Roman" panose="02020603050405020304" pitchFamily="18" charset="0"/>
              </a:rPr>
              <a:t>Rock of Ages, cleft for me,</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Let me hide myself in Thee;</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Let the water and the blood,</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From Thy wounded side which flowed,</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Be of sin the double cure;</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Save from wrath and make me pure.</a:t>
            </a:r>
            <a:endParaRPr lang="en-US" altLang="en-US" sz="5400" b="1">
              <a:solidFill>
                <a:srgbClr val="000000"/>
              </a:solidFill>
              <a:latin typeface="Times New Roman" panose="02020603050405020304" pitchFamily="18" charset="0"/>
              <a:ea typeface="Microsoft YaHei" panose="020B0503020204020204" pitchFamily="34" charset="-122"/>
              <a:cs typeface="Times New Roman" panose="02020603050405020304" pitchFamily="18" charset="0"/>
            </a:endParaRPr>
          </a:p>
        </p:txBody>
      </p:sp>
      <p:pic>
        <p:nvPicPr>
          <p:cNvPr id="3" name="2 Rock Of Ages">
            <a:hlinkClick r:id="" action="ppaction://media"/>
            <a:extLst>
              <a:ext uri="{FF2B5EF4-FFF2-40B4-BE49-F238E27FC236}">
                <a16:creationId xmlns:a16="http://schemas.microsoft.com/office/drawing/2014/main" id="{25FC5175-8DB3-C291-9888-911E93E9695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 y="6143469"/>
            <a:ext cx="609600" cy="609600"/>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a:extLst>
              <a:ext uri="{FF2B5EF4-FFF2-40B4-BE49-F238E27FC236}">
                <a16:creationId xmlns:a16="http://schemas.microsoft.com/office/drawing/2014/main" id="{F26B9F42-DEFD-000D-BE86-8A81113AA875}"/>
              </a:ext>
            </a:extLst>
          </p:cNvPr>
          <p:cNvSpPr>
            <a:spLocks noChangeArrowheads="1"/>
          </p:cNvSpPr>
          <p:nvPr/>
        </p:nvSpPr>
        <p:spPr bwMode="auto">
          <a:xfrm>
            <a:off x="114300" y="457200"/>
            <a:ext cx="12077700" cy="5614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9pPr>
          </a:lstStyle>
          <a:p>
            <a:pPr algn="ctr">
              <a:spcAft>
                <a:spcPts val="1425"/>
              </a:spcAft>
              <a:buClr>
                <a:srgbClr val="000000"/>
              </a:buClr>
              <a:buSzPct val="100000"/>
              <a:buFont typeface="Times New Roman" panose="02020603050405020304" pitchFamily="18" charset="0"/>
              <a:buNone/>
            </a:pPr>
            <a:r>
              <a:rPr lang="en-US" altLang="en-US" sz="5400" b="1">
                <a:latin typeface="Times New Roman" panose="02020603050405020304" pitchFamily="18" charset="0"/>
                <a:cs typeface="Times New Roman" panose="02020603050405020304" pitchFamily="18" charset="0"/>
              </a:rPr>
              <a:t>Could my tears forever flow</a:t>
            </a:r>
          </a:p>
          <a:p>
            <a:pPr algn="ctr">
              <a:spcAft>
                <a:spcPts val="1425"/>
              </a:spcAft>
              <a:buClr>
                <a:srgbClr val="000000"/>
              </a:buClr>
              <a:buSzPct val="100000"/>
              <a:buFont typeface="Times New Roman" panose="02020603050405020304" pitchFamily="18" charset="0"/>
              <a:buNone/>
            </a:pPr>
            <a:r>
              <a:rPr lang="en-US" altLang="en-US" sz="5400" b="1">
                <a:latin typeface="Times New Roman" panose="02020603050405020304" pitchFamily="18" charset="0"/>
                <a:cs typeface="Times New Roman" panose="02020603050405020304" pitchFamily="18" charset="0"/>
              </a:rPr>
              <a:t>Could my zeal no respite know</a:t>
            </a:r>
          </a:p>
          <a:p>
            <a:pPr algn="ctr">
              <a:spcAft>
                <a:spcPts val="1425"/>
              </a:spcAft>
              <a:buClr>
                <a:srgbClr val="000000"/>
              </a:buClr>
              <a:buSzPct val="100000"/>
              <a:buFont typeface="Times New Roman" panose="02020603050405020304" pitchFamily="18" charset="0"/>
              <a:buNone/>
            </a:pPr>
            <a:r>
              <a:rPr lang="en-US" altLang="en-US" sz="5400" b="1">
                <a:latin typeface="Times New Roman" panose="02020603050405020304" pitchFamily="18" charset="0"/>
                <a:cs typeface="Times New Roman" panose="02020603050405020304" pitchFamily="18" charset="0"/>
              </a:rPr>
              <a:t>This for sin could not atone;</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Thou must save, and Thou alone. </a:t>
            </a:r>
          </a:p>
          <a:p>
            <a:pPr algn="ctr">
              <a:spcAft>
                <a:spcPts val="1425"/>
              </a:spcAft>
              <a:buClr>
                <a:srgbClr val="000000"/>
              </a:buClr>
              <a:buSzPct val="100000"/>
              <a:buFont typeface="Times New Roman" panose="02020603050405020304" pitchFamily="18" charset="0"/>
              <a:buNone/>
            </a:pPr>
            <a:r>
              <a:rPr lang="en-US" altLang="en-US" sz="5400" b="1">
                <a:latin typeface="Times New Roman" panose="02020603050405020304" pitchFamily="18" charset="0"/>
                <a:cs typeface="Times New Roman" panose="02020603050405020304" pitchFamily="18" charset="0"/>
              </a:rPr>
              <a:t>In my hand no price I bring,</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Simply to Thy cross I cling.</a:t>
            </a:r>
            <a:endParaRPr lang="en-US" altLang="en-US" sz="5400" b="1">
              <a:solidFill>
                <a:srgbClr val="000000"/>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a:extLst>
              <a:ext uri="{FF2B5EF4-FFF2-40B4-BE49-F238E27FC236}">
                <a16:creationId xmlns:a16="http://schemas.microsoft.com/office/drawing/2014/main" id="{55542F5B-6DCB-B426-C6B8-142A4FB27B4F}"/>
              </a:ext>
            </a:extLst>
          </p:cNvPr>
          <p:cNvSpPr>
            <a:spLocks noChangeArrowheads="1"/>
          </p:cNvSpPr>
          <p:nvPr/>
        </p:nvSpPr>
        <p:spPr bwMode="auto">
          <a:xfrm>
            <a:off x="76200" y="838200"/>
            <a:ext cx="12115800" cy="5076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9pPr>
          </a:lstStyle>
          <a:p>
            <a:pPr algn="ctr">
              <a:spcAft>
                <a:spcPts val="1425"/>
              </a:spcAft>
              <a:buClr>
                <a:srgbClr val="000000"/>
              </a:buClr>
              <a:buSzPct val="100000"/>
              <a:buFont typeface="Times New Roman" panose="02020603050405020304" pitchFamily="18" charset="0"/>
              <a:buNone/>
            </a:pPr>
            <a:r>
              <a:rPr lang="en-US" altLang="en-US" sz="5400" b="1">
                <a:latin typeface="Times New Roman" panose="02020603050405020304" pitchFamily="18" charset="0"/>
                <a:cs typeface="Times New Roman" panose="02020603050405020304" pitchFamily="18" charset="0"/>
              </a:rPr>
              <a:t>While I draw my final breath,</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When mine eyes shall close in death,</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When I rise to worlds unknown,</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And Behold Thee on Thy throne,</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Rock of Ages, cleft for me,</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Let me hide myself in Thee.</a:t>
            </a:r>
            <a:endParaRPr lang="en-US" altLang="en-US" sz="5400" b="1">
              <a:solidFill>
                <a:srgbClr val="000000"/>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a:extLst>
              <a:ext uri="{FF2B5EF4-FFF2-40B4-BE49-F238E27FC236}">
                <a16:creationId xmlns:a16="http://schemas.microsoft.com/office/drawing/2014/main" id="{5CA85EC1-1502-2492-D2C3-A05E691679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28625"/>
            <a:ext cx="12344400" cy="771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extBox 3">
            <a:extLst>
              <a:ext uri="{FF2B5EF4-FFF2-40B4-BE49-F238E27FC236}">
                <a16:creationId xmlns:a16="http://schemas.microsoft.com/office/drawing/2014/main" id="{DF35CB50-C0CC-DE98-1A10-7884852607F1}"/>
              </a:ext>
            </a:extLst>
          </p:cNvPr>
          <p:cNvSpPr txBox="1">
            <a:spLocks noChangeArrowheads="1"/>
          </p:cNvSpPr>
          <p:nvPr/>
        </p:nvSpPr>
        <p:spPr bwMode="auto">
          <a:xfrm>
            <a:off x="3241675" y="650875"/>
            <a:ext cx="7561263" cy="1041400"/>
          </a:xfrm>
          <a:prstGeom prst="rect">
            <a:avLst/>
          </a:prstGeom>
          <a:noFill/>
          <a:ln>
            <a:noFill/>
          </a:ln>
        </p:spPr>
        <p:txBody>
          <a:bodyPr>
            <a:spAutoFit/>
          </a:bodyPr>
          <a:lstStyle/>
          <a:p>
            <a:pPr eaLnBrk="1" fontAlgn="auto" hangingPunct="1">
              <a:spcBef>
                <a:spcPts val="0"/>
              </a:spcBef>
              <a:spcAft>
                <a:spcPts val="0"/>
              </a:spcAft>
              <a:defRPr/>
            </a:pPr>
            <a:r>
              <a:rPr lang="en-US" altLang="en-US" sz="6075" b="1" i="1">
                <a:solidFill>
                  <a:schemeClr val="bg1"/>
                </a:solidFill>
                <a:latin typeface="Times New Roman" panose="02020603050405020304" pitchFamily="18" charset="0"/>
                <a:cs typeface="Times New Roman" panose="02020603050405020304" pitchFamily="18" charset="0"/>
              </a:rPr>
              <a:t>PRAYER REQUEST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a:extLst>
              <a:ext uri="{FF2B5EF4-FFF2-40B4-BE49-F238E27FC236}">
                <a16:creationId xmlns:a16="http://schemas.microsoft.com/office/drawing/2014/main" id="{A4242678-59AD-A439-F2FA-27C3A51220BB}"/>
              </a:ext>
            </a:extLst>
          </p:cNvPr>
          <p:cNvSpPr>
            <a:spLocks noChangeArrowheads="1"/>
          </p:cNvSpPr>
          <p:nvPr/>
        </p:nvSpPr>
        <p:spPr bwMode="auto">
          <a:xfrm>
            <a:off x="1235075" y="1654175"/>
            <a:ext cx="10477500" cy="2843213"/>
          </a:xfrm>
          <a:prstGeom prst="rect">
            <a:avLst/>
          </a:prstGeom>
          <a:noFill/>
          <a:ln>
            <a:noFill/>
          </a:ln>
          <a:effectLst/>
        </p:spPr>
        <p:txBody>
          <a:bodyPr lIns="91125" tIns="45563" rIns="91125" bIns="45563">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9pPr>
          </a:lstStyle>
          <a:p>
            <a:pPr algn="ctr" eaLnBrk="1" fontAlgn="auto" hangingPunct="1">
              <a:lnSpc>
                <a:spcPct val="119000"/>
              </a:lnSpc>
              <a:spcBef>
                <a:spcPts val="0"/>
              </a:spcBef>
              <a:spcAft>
                <a:spcPts val="608"/>
              </a:spcAft>
              <a:buClr>
                <a:srgbClr val="000000"/>
              </a:buClr>
              <a:buSzPct val="100000"/>
              <a:defRPr/>
            </a:pPr>
            <a:r>
              <a:rPr lang="en-US" altLang="en-US" sz="5468" b="1" i="1" dirty="0">
                <a:solidFill>
                  <a:srgbClr val="000000"/>
                </a:solidFill>
                <a:latin typeface="Times New Roman" panose="02020603050405020304" pitchFamily="18" charset="0"/>
              </a:rPr>
              <a:t>Prayer Hymn:</a:t>
            </a:r>
          </a:p>
          <a:p>
            <a:pPr>
              <a:defRPr/>
            </a:pPr>
            <a:r>
              <a:rPr lang="en-US" sz="5400" b="1" i="1" dirty="0">
                <a:latin typeface="Times New Roman" panose="02020603050405020304" pitchFamily="18" charset="0"/>
                <a:cs typeface="Times New Roman" panose="02020603050405020304" pitchFamily="18" charset="0"/>
              </a:rPr>
              <a:t>Sweet Hour Of Prayer        	414</a:t>
            </a:r>
            <a:r>
              <a:rPr lang="en-US" altLang="en-US" sz="5468" b="1" i="1" dirty="0">
                <a:latin typeface="Times New Roman" panose="02020603050405020304" pitchFamily="18" charset="0"/>
                <a:cs typeface="Times New Roman" panose="02020603050405020304" pitchFamily="18" charset="0"/>
              </a:rPr>
              <a:t> </a:t>
            </a:r>
          </a:p>
          <a:p>
            <a:pPr algn="ctr">
              <a:defRPr/>
            </a:pPr>
            <a:r>
              <a:rPr lang="en-US" altLang="en-US" sz="5468" b="1" i="1" dirty="0">
                <a:latin typeface="Times New Roman" panose="02020603050405020304" pitchFamily="18" charset="0"/>
                <a:cs typeface="Times New Roman" panose="02020603050405020304" pitchFamily="18" charset="0"/>
              </a:rPr>
              <a:t>(VS 1,2&amp;3)</a:t>
            </a:r>
            <a:endParaRPr lang="en-US" altLang="en-US" sz="5468" dirty="0">
              <a:latin typeface="Times New Roman" panose="02020603050405020304" pitchFamily="18" charset="0"/>
              <a:cs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a:extLst>
              <a:ext uri="{FF2B5EF4-FFF2-40B4-BE49-F238E27FC236}">
                <a16:creationId xmlns:a16="http://schemas.microsoft.com/office/drawing/2014/main" id="{0E6E7E7D-4A96-0C07-71EE-1FA345C7DAA7}"/>
              </a:ext>
            </a:extLst>
          </p:cNvPr>
          <p:cNvSpPr>
            <a:spLocks noChangeArrowheads="1"/>
          </p:cNvSpPr>
          <p:nvPr/>
        </p:nvSpPr>
        <p:spPr bwMode="auto">
          <a:xfrm>
            <a:off x="-76200" y="231775"/>
            <a:ext cx="12268200"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1pPr>
            <a:lvl2pPr marL="742950" indent="-285750">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2pPr>
            <a:lvl3pPr marL="1143000" indent="-228600">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3pPr>
            <a:lvl4pPr marL="1600200" indent="-228600">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4pPr>
            <a:lvl5pPr marL="2057400" indent="-228600">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9pPr>
          </a:lstStyle>
          <a:p>
            <a:pPr algn="ctr" eaLnBrk="1" hangingPunct="1"/>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 Sweet hour of prayer! sweet hour of prayer! That calls me from a world of care, And bids me at my Father’s throne</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Make all my wants and wishes known.</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In seasons of distress and grief,</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My soul has often found relief,</a:t>
            </a:r>
            <a:r>
              <a:rPr lang="en-US" altLang="en-US" sz="5400">
                <a:ea typeface="Microsoft YaHei" panose="020B0503020204020204" pitchFamily="34" charset="-122"/>
                <a:cs typeface="Times New Roman" panose="02020603050405020304" pitchFamily="18" charset="0"/>
              </a:rPr>
              <a:t> </a:t>
            </a: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And oft escaped the tempter’s snare,</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By thy return, sweet hour of prayer! </a:t>
            </a:r>
          </a:p>
        </p:txBody>
      </p:sp>
      <p:pic>
        <p:nvPicPr>
          <p:cNvPr id="3" name="3 Sweet Hour Of Prayer">
            <a:hlinkClick r:id="" action="ppaction://media"/>
            <a:extLst>
              <a:ext uri="{FF2B5EF4-FFF2-40B4-BE49-F238E27FC236}">
                <a16:creationId xmlns:a16="http://schemas.microsoft.com/office/drawing/2014/main" id="{FA3B102E-E7AD-5141-B64D-9C5930942C8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04800" y="6377690"/>
            <a:ext cx="609600" cy="609600"/>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a:extLst>
              <a:ext uri="{FF2B5EF4-FFF2-40B4-BE49-F238E27FC236}">
                <a16:creationId xmlns:a16="http://schemas.microsoft.com/office/drawing/2014/main" id="{A4FA5E5A-83BD-05C5-0576-1017FBE99DB6}"/>
              </a:ext>
            </a:extLst>
          </p:cNvPr>
          <p:cNvSpPr>
            <a:spLocks noChangeArrowheads="1"/>
          </p:cNvSpPr>
          <p:nvPr/>
        </p:nvSpPr>
        <p:spPr bwMode="auto">
          <a:xfrm>
            <a:off x="0" y="-63500"/>
            <a:ext cx="12192000" cy="692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Calibri" panose="020F0502020204030204" pitchFamily="34"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Calibri" panose="020F0502020204030204" pitchFamily="34"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Calibri" panose="020F0502020204030204" pitchFamily="34"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Calibri" panose="020F0502020204030204" pitchFamily="34"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Calibri" panose="020F0502020204030204" pitchFamily="34" charset="0"/>
              </a:defRPr>
            </a:lvl9pPr>
          </a:lstStyle>
          <a:p>
            <a:pPr algn="ctr" eaLnBrk="1" hangingPunct="1"/>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 Sweet hour of prayer! sweet hour of prayer! Thy wings shall my petition bear To Him whose truth and faithfulness Engage the waiting soul to bless. And since He bids me seek His face, Believe His Word and trust His grace, I’ll cast on Him my every care, And wait for thee, sweet hour of prayer!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a:extLst>
              <a:ext uri="{FF2B5EF4-FFF2-40B4-BE49-F238E27FC236}">
                <a16:creationId xmlns:a16="http://schemas.microsoft.com/office/drawing/2014/main" id="{72DB9E41-9957-A874-B61D-B2C394564B78}"/>
              </a:ext>
            </a:extLst>
          </p:cNvPr>
          <p:cNvSpPr>
            <a:spLocks noChangeArrowheads="1"/>
          </p:cNvSpPr>
          <p:nvPr/>
        </p:nvSpPr>
        <p:spPr bwMode="auto">
          <a:xfrm>
            <a:off x="0" y="-34925"/>
            <a:ext cx="12192000" cy="673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1pPr>
            <a:lvl2pPr marL="742950" indent="-285750">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2pPr>
            <a:lvl3pPr marL="1143000" indent="-228600">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3pPr>
            <a:lvl4pPr marL="1600200" indent="-228600">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4pPr>
            <a:lvl5pPr marL="2057400" indent="-228600">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9pPr>
          </a:lstStyle>
          <a:p>
            <a:pPr algn="ctr" eaLnBrk="1" hangingPunct="1"/>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 Sweet hour of prayer! sweet hour of prayer! The joys I feel, the bliss I share,</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Of those whose anxious spirits burn</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With strong desires for thy return!</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With such I hasten to the place</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Where God my Savior shows His face,</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And gladly take my station there,</a:t>
            </a:r>
            <a:b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b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And wait for thee, sweet hour of prayer!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a:extLst>
              <a:ext uri="{FF2B5EF4-FFF2-40B4-BE49-F238E27FC236}">
                <a16:creationId xmlns:a16="http://schemas.microsoft.com/office/drawing/2014/main" id="{CDFB53EE-0DB3-98A1-F616-8CC8ABC7A2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188" y="-42863"/>
            <a:ext cx="12498388" cy="8216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a:extLst>
              <a:ext uri="{FF2B5EF4-FFF2-40B4-BE49-F238E27FC236}">
                <a16:creationId xmlns:a16="http://schemas.microsoft.com/office/drawing/2014/main" id="{94225B9E-5ACE-B1B3-8E15-60B5AB2DAA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15875"/>
            <a:ext cx="12392025" cy="691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Rectangle 1">
            <a:extLst>
              <a:ext uri="{FF2B5EF4-FFF2-40B4-BE49-F238E27FC236}">
                <a16:creationId xmlns:a16="http://schemas.microsoft.com/office/drawing/2014/main" id="{E2D75BD8-E524-0D34-8CB2-25A7A7C7CF77}"/>
              </a:ext>
            </a:extLst>
          </p:cNvPr>
          <p:cNvSpPr>
            <a:spLocks noChangeArrowheads="1"/>
          </p:cNvSpPr>
          <p:nvPr/>
        </p:nvSpPr>
        <p:spPr bwMode="auto">
          <a:xfrm>
            <a:off x="-307975" y="1358900"/>
            <a:ext cx="11572875" cy="2871788"/>
          </a:xfrm>
          <a:prstGeom prst="rect">
            <a:avLst/>
          </a:prstGeom>
          <a:noFill/>
          <a:ln>
            <a:noFill/>
          </a:ln>
          <a:effectLst/>
        </p:spPr>
        <p:txBody>
          <a:bodyPr lIns="91125" tIns="45563" rIns="91125" bIns="45563">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9pPr>
          </a:lstStyle>
          <a:p>
            <a:pPr algn="ctr" eaLnBrk="1" fontAlgn="auto" hangingPunct="1">
              <a:spcBef>
                <a:spcPts val="0"/>
              </a:spcBef>
              <a:spcAft>
                <a:spcPts val="0"/>
              </a:spcAft>
              <a:buClr>
                <a:srgbClr val="000000"/>
              </a:buClr>
              <a:buSzPct val="100000"/>
              <a:buFont typeface="Times New Roman" panose="02020603050405020304" pitchFamily="18" charset="0"/>
              <a:buNone/>
              <a:defRPr/>
            </a:pPr>
            <a:r>
              <a:rPr lang="en-US" altLang="en-US" sz="5468" b="1" i="1" dirty="0">
                <a:solidFill>
                  <a:schemeClr val="bg1"/>
                </a:solidFill>
                <a:latin typeface="Times New Roman" panose="02020603050405020304" pitchFamily="18" charset="0"/>
                <a:cs typeface="Times New Roman" panose="02020603050405020304" pitchFamily="18" charset="0"/>
              </a:rPr>
              <a:t>Communion Hymn:     </a:t>
            </a:r>
            <a:endParaRPr lang="en-US" altLang="en-US" sz="5468" dirty="0">
              <a:solidFill>
                <a:schemeClr val="bg1"/>
              </a:solidFill>
            </a:endParaRPr>
          </a:p>
          <a:p>
            <a:pPr>
              <a:defRPr/>
            </a:pPr>
            <a:r>
              <a:rPr lang="en-US" altLang="en-US" sz="5400" b="1" i="1" dirty="0">
                <a:solidFill>
                  <a:schemeClr val="bg1"/>
                </a:solidFill>
                <a:latin typeface="Times New Roman" panose="02020603050405020304" pitchFamily="18" charset="0"/>
                <a:cs typeface="Times New Roman" panose="02020603050405020304" pitchFamily="18" charset="0"/>
              </a:rPr>
              <a:t>     </a:t>
            </a:r>
            <a:r>
              <a:rPr lang="en-US" sz="5400" b="1" i="1" dirty="0">
                <a:solidFill>
                  <a:schemeClr val="bg1"/>
                </a:solidFill>
                <a:latin typeface="Times New Roman" panose="02020603050405020304" pitchFamily="18" charset="0"/>
                <a:cs typeface="Times New Roman" panose="02020603050405020304" pitchFamily="18" charset="0"/>
              </a:rPr>
              <a:t>Nothing But The Blood 			 269</a:t>
            </a:r>
            <a:endParaRPr lang="en-US" sz="5400" dirty="0">
              <a:solidFill>
                <a:schemeClr val="bg1"/>
              </a:solidFill>
              <a:latin typeface="Times New Roman" panose="02020603050405020304" pitchFamily="18" charset="0"/>
              <a:cs typeface="Times New Roman" panose="02020603050405020304" pitchFamily="18" charset="0"/>
            </a:endParaRPr>
          </a:p>
          <a:p>
            <a:pPr>
              <a:defRPr/>
            </a:pPr>
            <a:r>
              <a:rPr lang="en-US" sz="5400" dirty="0">
                <a:solidFill>
                  <a:schemeClr val="bg1"/>
                </a:solidFill>
                <a:latin typeface="Times New Roman" panose="02020603050405020304" pitchFamily="18" charset="0"/>
                <a:cs typeface="Times New Roman" panose="02020603050405020304" pitchFamily="18" charset="0"/>
              </a:rPr>
              <a:t> 						</a:t>
            </a:r>
            <a:r>
              <a:rPr lang="en-US" sz="5400" b="1" i="1" dirty="0">
                <a:solidFill>
                  <a:schemeClr val="bg1"/>
                </a:solidFill>
                <a:latin typeface="Times New Roman" panose="02020603050405020304" pitchFamily="18" charset="0"/>
                <a:cs typeface="Times New Roman" panose="02020603050405020304" pitchFamily="18" charset="0"/>
              </a:rPr>
              <a:t> (VS 1,2&amp;4) </a:t>
            </a:r>
            <a:endParaRPr lang="en-US" sz="5400" dirty="0">
              <a:solidFill>
                <a:schemeClr val="bg1"/>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endParaRPr lang="en-US" alt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a:extLst>
              <a:ext uri="{FF2B5EF4-FFF2-40B4-BE49-F238E27FC236}">
                <a16:creationId xmlns:a16="http://schemas.microsoft.com/office/drawing/2014/main" id="{B36D3EF6-D2D1-4300-DE31-773A0CA67F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825" y="-15875"/>
            <a:ext cx="12392025" cy="691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TextBox 3">
            <a:extLst>
              <a:ext uri="{FF2B5EF4-FFF2-40B4-BE49-F238E27FC236}">
                <a16:creationId xmlns:a16="http://schemas.microsoft.com/office/drawing/2014/main" id="{66545321-46CE-0886-AFAE-D01BAD1019A3}"/>
              </a:ext>
            </a:extLst>
          </p:cNvPr>
          <p:cNvSpPr txBox="1">
            <a:spLocks noChangeArrowheads="1"/>
          </p:cNvSpPr>
          <p:nvPr/>
        </p:nvSpPr>
        <p:spPr bwMode="auto">
          <a:xfrm>
            <a:off x="1104900" y="1720850"/>
            <a:ext cx="99822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5400" b="1">
                <a:solidFill>
                  <a:schemeClr val="bg1"/>
                </a:solidFill>
                <a:latin typeface="Times New Roman" panose="02020603050405020304" pitchFamily="18" charset="0"/>
                <a:cs typeface="Times New Roman" panose="02020603050405020304" pitchFamily="18" charset="0"/>
              </a:rPr>
              <a:t>What can wash away my sin?</a:t>
            </a:r>
            <a:br>
              <a:rPr lang="en-US" altLang="en-US" sz="5400" b="1">
                <a:solidFill>
                  <a:schemeClr val="bg1"/>
                </a:solidFill>
                <a:latin typeface="Times New Roman" panose="02020603050405020304" pitchFamily="18" charset="0"/>
                <a:cs typeface="Times New Roman" panose="02020603050405020304" pitchFamily="18" charset="0"/>
              </a:rPr>
            </a:br>
            <a:r>
              <a:rPr lang="en-US" altLang="en-US" sz="5400" b="1">
                <a:solidFill>
                  <a:schemeClr val="bg1"/>
                </a:solidFill>
                <a:latin typeface="Times New Roman" panose="02020603050405020304" pitchFamily="18" charset="0"/>
                <a:cs typeface="Times New Roman" panose="02020603050405020304" pitchFamily="18" charset="0"/>
              </a:rPr>
              <a:t>Nothing but the blood of Jesus;</a:t>
            </a:r>
            <a:br>
              <a:rPr lang="en-US" altLang="en-US" sz="5400" b="1">
                <a:solidFill>
                  <a:schemeClr val="bg1"/>
                </a:solidFill>
                <a:latin typeface="Times New Roman" panose="02020603050405020304" pitchFamily="18" charset="0"/>
                <a:cs typeface="Times New Roman" panose="02020603050405020304" pitchFamily="18" charset="0"/>
              </a:rPr>
            </a:br>
            <a:r>
              <a:rPr lang="en-US" altLang="en-US" sz="5400" b="1">
                <a:solidFill>
                  <a:schemeClr val="bg1"/>
                </a:solidFill>
                <a:latin typeface="Times New Roman" panose="02020603050405020304" pitchFamily="18" charset="0"/>
                <a:cs typeface="Times New Roman" panose="02020603050405020304" pitchFamily="18" charset="0"/>
              </a:rPr>
              <a:t>What can make me whole again?</a:t>
            </a:r>
            <a:br>
              <a:rPr lang="en-US" altLang="en-US" sz="5400" b="1">
                <a:solidFill>
                  <a:schemeClr val="bg1"/>
                </a:solidFill>
                <a:latin typeface="Times New Roman" panose="02020603050405020304" pitchFamily="18" charset="0"/>
                <a:cs typeface="Times New Roman" panose="02020603050405020304" pitchFamily="18" charset="0"/>
              </a:rPr>
            </a:br>
            <a:r>
              <a:rPr lang="en-US" altLang="en-US" sz="5400" b="1">
                <a:solidFill>
                  <a:schemeClr val="bg1"/>
                </a:solidFill>
                <a:latin typeface="Times New Roman" panose="02020603050405020304" pitchFamily="18" charset="0"/>
                <a:cs typeface="Times New Roman" panose="02020603050405020304" pitchFamily="18" charset="0"/>
              </a:rPr>
              <a:t>Nothing but the blood of Jesus</a:t>
            </a:r>
            <a:r>
              <a:rPr lang="en-US" altLang="en-US" sz="5400">
                <a:solidFill>
                  <a:schemeClr val="bg1"/>
                </a:solidFill>
                <a:latin typeface="Times New Roman" panose="02020603050405020304" pitchFamily="18" charset="0"/>
                <a:cs typeface="Times New Roman" panose="02020603050405020304" pitchFamily="18" charset="0"/>
              </a:rPr>
              <a:t>.</a:t>
            </a:r>
          </a:p>
        </p:txBody>
      </p:sp>
      <p:pic>
        <p:nvPicPr>
          <p:cNvPr id="4" name="4 Nothing But The Blood">
            <a:hlinkClick r:id="" action="ppaction://media"/>
            <a:extLst>
              <a:ext uri="{FF2B5EF4-FFF2-40B4-BE49-F238E27FC236}">
                <a16:creationId xmlns:a16="http://schemas.microsoft.com/office/drawing/2014/main" id="{3C2D293B-8347-C530-C706-B91AFD4FD3E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28600" y="60198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a:extLst>
              <a:ext uri="{FF2B5EF4-FFF2-40B4-BE49-F238E27FC236}">
                <a16:creationId xmlns:a16="http://schemas.microsoft.com/office/drawing/2014/main" id="{F8A0EDC9-2F30-BE23-186C-390EC28464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 y="-15875"/>
            <a:ext cx="12392025" cy="691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TextBox 3">
            <a:extLst>
              <a:ext uri="{FF2B5EF4-FFF2-40B4-BE49-F238E27FC236}">
                <a16:creationId xmlns:a16="http://schemas.microsoft.com/office/drawing/2014/main" id="{E57A6E49-270E-03AE-DB36-A14C49891D2B}"/>
              </a:ext>
            </a:extLst>
          </p:cNvPr>
          <p:cNvSpPr txBox="1">
            <a:spLocks noChangeArrowheads="1"/>
          </p:cNvSpPr>
          <p:nvPr/>
        </p:nvSpPr>
        <p:spPr bwMode="auto">
          <a:xfrm>
            <a:off x="0" y="1600200"/>
            <a:ext cx="12192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5400" b="1">
                <a:solidFill>
                  <a:srgbClr val="FFFFFF"/>
                </a:solidFill>
                <a:latin typeface="Times New Roman" panose="02020603050405020304" pitchFamily="18" charset="0"/>
                <a:cs typeface="Times New Roman" panose="02020603050405020304" pitchFamily="18" charset="0"/>
              </a:rPr>
              <a:t>Oh! precious is the flow</a:t>
            </a:r>
            <a:br>
              <a:rPr lang="en-US" altLang="en-US" sz="5400" b="1">
                <a:solidFill>
                  <a:srgbClr val="FFFFFF"/>
                </a:solidFill>
                <a:latin typeface="Times New Roman" panose="02020603050405020304" pitchFamily="18" charset="0"/>
                <a:cs typeface="Times New Roman" panose="02020603050405020304" pitchFamily="18" charset="0"/>
              </a:rPr>
            </a:br>
            <a:r>
              <a:rPr lang="en-US" altLang="en-US" sz="5400" b="1">
                <a:solidFill>
                  <a:srgbClr val="FFFFFF"/>
                </a:solidFill>
                <a:latin typeface="Times New Roman" panose="02020603050405020304" pitchFamily="18" charset="0"/>
                <a:cs typeface="Times New Roman" panose="02020603050405020304" pitchFamily="18" charset="0"/>
              </a:rPr>
              <a:t>That makes me white as snow;</a:t>
            </a:r>
            <a:br>
              <a:rPr lang="en-US" altLang="en-US" sz="5400" b="1">
                <a:solidFill>
                  <a:srgbClr val="FFFFFF"/>
                </a:solidFill>
                <a:latin typeface="Times New Roman" panose="02020603050405020304" pitchFamily="18" charset="0"/>
                <a:cs typeface="Times New Roman" panose="02020603050405020304" pitchFamily="18" charset="0"/>
              </a:rPr>
            </a:br>
            <a:r>
              <a:rPr lang="en-US" altLang="en-US" sz="5400" b="1">
                <a:solidFill>
                  <a:srgbClr val="FFFFFF"/>
                </a:solidFill>
                <a:latin typeface="Times New Roman" panose="02020603050405020304" pitchFamily="18" charset="0"/>
                <a:cs typeface="Times New Roman" panose="02020603050405020304" pitchFamily="18" charset="0"/>
              </a:rPr>
              <a:t>No other fount I know,</a:t>
            </a:r>
            <a:br>
              <a:rPr lang="en-US" altLang="en-US" sz="5400" b="1">
                <a:solidFill>
                  <a:srgbClr val="FFFFFF"/>
                </a:solidFill>
                <a:latin typeface="Times New Roman" panose="02020603050405020304" pitchFamily="18" charset="0"/>
                <a:cs typeface="Times New Roman" panose="02020603050405020304" pitchFamily="18" charset="0"/>
              </a:rPr>
            </a:br>
            <a:r>
              <a:rPr lang="en-US" altLang="en-US" sz="5400" b="1">
                <a:solidFill>
                  <a:srgbClr val="FFFFFF"/>
                </a:solidFill>
                <a:latin typeface="Times New Roman" panose="02020603050405020304" pitchFamily="18" charset="0"/>
                <a:cs typeface="Times New Roman" panose="02020603050405020304" pitchFamily="18" charset="0"/>
              </a:rPr>
              <a:t>Nothing but the blood of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1">
            <a:extLst>
              <a:ext uri="{FF2B5EF4-FFF2-40B4-BE49-F238E27FC236}">
                <a16:creationId xmlns:a16="http://schemas.microsoft.com/office/drawing/2014/main" id="{485EDFD1-7549-A93D-0F5D-DDFDD25BE2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 y="-31750"/>
            <a:ext cx="12239625" cy="683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Rectangle 1">
            <a:extLst>
              <a:ext uri="{FF2B5EF4-FFF2-40B4-BE49-F238E27FC236}">
                <a16:creationId xmlns:a16="http://schemas.microsoft.com/office/drawing/2014/main" id="{71ED3FC0-3657-A6F6-114C-1CE4E67DB38A}"/>
              </a:ext>
            </a:extLst>
          </p:cNvPr>
          <p:cNvSpPr>
            <a:spLocks noChangeArrowheads="1"/>
          </p:cNvSpPr>
          <p:nvPr/>
        </p:nvSpPr>
        <p:spPr bwMode="auto">
          <a:xfrm>
            <a:off x="0" y="1674813"/>
            <a:ext cx="12192000" cy="3417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1pPr>
            <a:lvl2pPr marL="742950" indent="-285750">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2pPr>
            <a:lvl3pPr marL="1143000" indent="-228600">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3pPr>
            <a:lvl4pPr marL="1600200" indent="-228600">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4pPr>
            <a:lvl5pPr marL="2057400" indent="-228600">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9pPr>
          </a:lstStyle>
          <a:p>
            <a:pPr algn="ctr" eaLnBrk="1">
              <a:buClr>
                <a:srgbClr val="000000"/>
              </a:buClr>
              <a:buSzPct val="100000"/>
              <a:buFont typeface="Times New Roman" panose="02020603050405020304" pitchFamily="18" charset="0"/>
              <a:buNone/>
            </a:pPr>
            <a:r>
              <a:rPr lang="en-US" altLang="en-US" sz="5400" b="1">
                <a:solidFill>
                  <a:srgbClr val="FFFFFF"/>
                </a:solidFill>
                <a:latin typeface="Times New Roman" panose="02020603050405020304" pitchFamily="18" charset="0"/>
                <a:cs typeface="Times New Roman" panose="02020603050405020304" pitchFamily="18" charset="0"/>
              </a:rPr>
              <a:t>For my pardon, this I see,</a:t>
            </a:r>
            <a:br>
              <a:rPr lang="en-US" altLang="en-US" sz="5400" b="1">
                <a:solidFill>
                  <a:srgbClr val="FFFFFF"/>
                </a:solidFill>
                <a:latin typeface="Times New Roman" panose="02020603050405020304" pitchFamily="18" charset="0"/>
                <a:cs typeface="Times New Roman" panose="02020603050405020304" pitchFamily="18" charset="0"/>
              </a:rPr>
            </a:br>
            <a:r>
              <a:rPr lang="en-US" altLang="en-US" sz="5400" b="1">
                <a:solidFill>
                  <a:srgbClr val="FFFFFF"/>
                </a:solidFill>
                <a:latin typeface="Times New Roman" panose="02020603050405020304" pitchFamily="18" charset="0"/>
                <a:cs typeface="Times New Roman" panose="02020603050405020304" pitchFamily="18" charset="0"/>
              </a:rPr>
              <a:t>Nothing but the blood of Jesus;</a:t>
            </a:r>
            <a:br>
              <a:rPr lang="en-US" altLang="en-US" sz="5400" b="1">
                <a:solidFill>
                  <a:srgbClr val="FFFFFF"/>
                </a:solidFill>
                <a:latin typeface="Times New Roman" panose="02020603050405020304" pitchFamily="18" charset="0"/>
                <a:cs typeface="Times New Roman" panose="02020603050405020304" pitchFamily="18" charset="0"/>
              </a:rPr>
            </a:br>
            <a:r>
              <a:rPr lang="en-US" altLang="en-US" sz="5400" b="1">
                <a:solidFill>
                  <a:srgbClr val="FFFFFF"/>
                </a:solidFill>
                <a:latin typeface="Times New Roman" panose="02020603050405020304" pitchFamily="18" charset="0"/>
                <a:cs typeface="Times New Roman" panose="02020603050405020304" pitchFamily="18" charset="0"/>
              </a:rPr>
              <a:t>For my cleansing this my plea,</a:t>
            </a:r>
            <a:br>
              <a:rPr lang="en-US" altLang="en-US" sz="5400" b="1">
                <a:solidFill>
                  <a:srgbClr val="FFFFFF"/>
                </a:solidFill>
                <a:latin typeface="Times New Roman" panose="02020603050405020304" pitchFamily="18" charset="0"/>
                <a:cs typeface="Times New Roman" panose="02020603050405020304" pitchFamily="18" charset="0"/>
              </a:rPr>
            </a:br>
            <a:r>
              <a:rPr lang="en-US" altLang="en-US" sz="5400" b="1">
                <a:solidFill>
                  <a:srgbClr val="FFFFFF"/>
                </a:solidFill>
                <a:latin typeface="Times New Roman" panose="02020603050405020304" pitchFamily="18" charset="0"/>
                <a:cs typeface="Times New Roman" panose="02020603050405020304" pitchFamily="18" charset="0"/>
              </a:rPr>
              <a:t>Nothing but the blood of Jesus.</a:t>
            </a:r>
            <a:endParaRPr lang="en-US" altLang="en-US" sz="5400" b="1">
              <a:solidFill>
                <a:srgbClr val="FFFFFF"/>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a:extLst>
              <a:ext uri="{FF2B5EF4-FFF2-40B4-BE49-F238E27FC236}">
                <a16:creationId xmlns:a16="http://schemas.microsoft.com/office/drawing/2014/main" id="{5B754834-7E2D-07E5-B3E3-B1C6A441C9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 y="-15875"/>
            <a:ext cx="12392025" cy="691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3" name="TextBox 3">
            <a:extLst>
              <a:ext uri="{FF2B5EF4-FFF2-40B4-BE49-F238E27FC236}">
                <a16:creationId xmlns:a16="http://schemas.microsoft.com/office/drawing/2014/main" id="{DA25C93E-1C81-446B-989C-B73C738B6B63}"/>
              </a:ext>
            </a:extLst>
          </p:cNvPr>
          <p:cNvSpPr txBox="1">
            <a:spLocks noChangeArrowheads="1"/>
          </p:cNvSpPr>
          <p:nvPr/>
        </p:nvSpPr>
        <p:spPr bwMode="auto">
          <a:xfrm>
            <a:off x="0" y="1600200"/>
            <a:ext cx="12192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5400" b="1">
                <a:solidFill>
                  <a:srgbClr val="FFFFFF"/>
                </a:solidFill>
                <a:latin typeface="Times New Roman" panose="02020603050405020304" pitchFamily="18" charset="0"/>
                <a:cs typeface="Times New Roman" panose="02020603050405020304" pitchFamily="18" charset="0"/>
              </a:rPr>
              <a:t>Oh! precious is the flow</a:t>
            </a:r>
            <a:br>
              <a:rPr lang="en-US" altLang="en-US" sz="5400" b="1">
                <a:solidFill>
                  <a:srgbClr val="FFFFFF"/>
                </a:solidFill>
                <a:latin typeface="Times New Roman" panose="02020603050405020304" pitchFamily="18" charset="0"/>
                <a:cs typeface="Times New Roman" panose="02020603050405020304" pitchFamily="18" charset="0"/>
              </a:rPr>
            </a:br>
            <a:r>
              <a:rPr lang="en-US" altLang="en-US" sz="5400" b="1">
                <a:solidFill>
                  <a:srgbClr val="FFFFFF"/>
                </a:solidFill>
                <a:latin typeface="Times New Roman" panose="02020603050405020304" pitchFamily="18" charset="0"/>
                <a:cs typeface="Times New Roman" panose="02020603050405020304" pitchFamily="18" charset="0"/>
              </a:rPr>
              <a:t>That makes me white as snow;</a:t>
            </a:r>
            <a:br>
              <a:rPr lang="en-US" altLang="en-US" sz="5400" b="1">
                <a:solidFill>
                  <a:srgbClr val="FFFFFF"/>
                </a:solidFill>
                <a:latin typeface="Times New Roman" panose="02020603050405020304" pitchFamily="18" charset="0"/>
                <a:cs typeface="Times New Roman" panose="02020603050405020304" pitchFamily="18" charset="0"/>
              </a:rPr>
            </a:br>
            <a:r>
              <a:rPr lang="en-US" altLang="en-US" sz="5400" b="1">
                <a:solidFill>
                  <a:srgbClr val="FFFFFF"/>
                </a:solidFill>
                <a:latin typeface="Times New Roman" panose="02020603050405020304" pitchFamily="18" charset="0"/>
                <a:cs typeface="Times New Roman" panose="02020603050405020304" pitchFamily="18" charset="0"/>
              </a:rPr>
              <a:t>No other fount I know,</a:t>
            </a:r>
            <a:br>
              <a:rPr lang="en-US" altLang="en-US" sz="5400" b="1">
                <a:solidFill>
                  <a:srgbClr val="FFFFFF"/>
                </a:solidFill>
                <a:latin typeface="Times New Roman" panose="02020603050405020304" pitchFamily="18" charset="0"/>
                <a:cs typeface="Times New Roman" panose="02020603050405020304" pitchFamily="18" charset="0"/>
              </a:rPr>
            </a:br>
            <a:r>
              <a:rPr lang="en-US" altLang="en-US" sz="5400" b="1">
                <a:solidFill>
                  <a:srgbClr val="FFFFFF"/>
                </a:solidFill>
                <a:latin typeface="Times New Roman" panose="02020603050405020304" pitchFamily="18" charset="0"/>
                <a:cs typeface="Times New Roman" panose="02020603050405020304" pitchFamily="18" charset="0"/>
              </a:rPr>
              <a:t>Nothing but the blood of Jesus.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a:extLst>
              <a:ext uri="{FF2B5EF4-FFF2-40B4-BE49-F238E27FC236}">
                <a16:creationId xmlns:a16="http://schemas.microsoft.com/office/drawing/2014/main" id="{034FE8DE-94F6-B9DE-F9B2-C1A81CFC06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 y="-15875"/>
            <a:ext cx="12392025" cy="691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TextBox 3">
            <a:extLst>
              <a:ext uri="{FF2B5EF4-FFF2-40B4-BE49-F238E27FC236}">
                <a16:creationId xmlns:a16="http://schemas.microsoft.com/office/drawing/2014/main" id="{E18EEFA2-42C2-B933-E6FD-F9F77563B4B6}"/>
              </a:ext>
            </a:extLst>
          </p:cNvPr>
          <p:cNvSpPr txBox="1">
            <a:spLocks noChangeArrowheads="1"/>
          </p:cNvSpPr>
          <p:nvPr/>
        </p:nvSpPr>
        <p:spPr bwMode="auto">
          <a:xfrm>
            <a:off x="0" y="1600200"/>
            <a:ext cx="12192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5400" b="1">
                <a:solidFill>
                  <a:srgbClr val="FFFFFF"/>
                </a:solidFill>
                <a:latin typeface="Times New Roman" panose="02020603050405020304" pitchFamily="18" charset="0"/>
                <a:cs typeface="Times New Roman" panose="02020603050405020304" pitchFamily="18" charset="0"/>
              </a:rPr>
              <a:t>This is all my hope and peace,</a:t>
            </a:r>
            <a:br>
              <a:rPr lang="en-US" altLang="en-US" sz="5400" b="1">
                <a:solidFill>
                  <a:srgbClr val="FFFFFF"/>
                </a:solidFill>
                <a:latin typeface="Times New Roman" panose="02020603050405020304" pitchFamily="18" charset="0"/>
                <a:cs typeface="Times New Roman" panose="02020603050405020304" pitchFamily="18" charset="0"/>
              </a:rPr>
            </a:br>
            <a:r>
              <a:rPr lang="en-US" altLang="en-US" sz="5400" b="1">
                <a:solidFill>
                  <a:srgbClr val="FFFFFF"/>
                </a:solidFill>
                <a:latin typeface="Times New Roman" panose="02020603050405020304" pitchFamily="18" charset="0"/>
                <a:cs typeface="Times New Roman" panose="02020603050405020304" pitchFamily="18" charset="0"/>
              </a:rPr>
              <a:t>Nothing but the blood of Jesus;</a:t>
            </a:r>
            <a:br>
              <a:rPr lang="en-US" altLang="en-US" sz="5400" b="1">
                <a:solidFill>
                  <a:srgbClr val="FFFFFF"/>
                </a:solidFill>
                <a:latin typeface="Times New Roman" panose="02020603050405020304" pitchFamily="18" charset="0"/>
                <a:cs typeface="Times New Roman" panose="02020603050405020304" pitchFamily="18" charset="0"/>
              </a:rPr>
            </a:br>
            <a:r>
              <a:rPr lang="en-US" altLang="en-US" sz="5400" b="1">
                <a:solidFill>
                  <a:srgbClr val="FFFFFF"/>
                </a:solidFill>
                <a:latin typeface="Times New Roman" panose="02020603050405020304" pitchFamily="18" charset="0"/>
                <a:cs typeface="Times New Roman" panose="02020603050405020304" pitchFamily="18" charset="0"/>
              </a:rPr>
              <a:t>This is all my righteousness,</a:t>
            </a:r>
            <a:br>
              <a:rPr lang="en-US" altLang="en-US" sz="5400" b="1">
                <a:solidFill>
                  <a:srgbClr val="FFFFFF"/>
                </a:solidFill>
                <a:latin typeface="Times New Roman" panose="02020603050405020304" pitchFamily="18" charset="0"/>
                <a:cs typeface="Times New Roman" panose="02020603050405020304" pitchFamily="18" charset="0"/>
              </a:rPr>
            </a:br>
            <a:r>
              <a:rPr lang="en-US" altLang="en-US" sz="5400" b="1">
                <a:solidFill>
                  <a:srgbClr val="FFFFFF"/>
                </a:solidFill>
                <a:latin typeface="Times New Roman" panose="02020603050405020304" pitchFamily="18" charset="0"/>
                <a:cs typeface="Times New Roman" panose="02020603050405020304" pitchFamily="18" charset="0"/>
              </a:rPr>
              <a:t>Nothing but the blood of Jesus.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a:extLst>
              <a:ext uri="{FF2B5EF4-FFF2-40B4-BE49-F238E27FC236}">
                <a16:creationId xmlns:a16="http://schemas.microsoft.com/office/drawing/2014/main" id="{6EBF3ED5-CA3D-7C1A-6834-C58B7B27B0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 y="-15875"/>
            <a:ext cx="12392025" cy="691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TextBox 3">
            <a:extLst>
              <a:ext uri="{FF2B5EF4-FFF2-40B4-BE49-F238E27FC236}">
                <a16:creationId xmlns:a16="http://schemas.microsoft.com/office/drawing/2014/main" id="{D0455283-E82A-AB55-49E5-6C0926DA28E9}"/>
              </a:ext>
            </a:extLst>
          </p:cNvPr>
          <p:cNvSpPr txBox="1">
            <a:spLocks noChangeArrowheads="1"/>
          </p:cNvSpPr>
          <p:nvPr/>
        </p:nvSpPr>
        <p:spPr bwMode="auto">
          <a:xfrm>
            <a:off x="0" y="1600200"/>
            <a:ext cx="12192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5400" b="1">
                <a:solidFill>
                  <a:srgbClr val="FFFFFF"/>
                </a:solidFill>
                <a:latin typeface="Times New Roman" panose="02020603050405020304" pitchFamily="18" charset="0"/>
                <a:cs typeface="Times New Roman" panose="02020603050405020304" pitchFamily="18" charset="0"/>
              </a:rPr>
              <a:t>Oh! precious is the flow</a:t>
            </a:r>
            <a:br>
              <a:rPr lang="en-US" altLang="en-US" sz="5400" b="1">
                <a:solidFill>
                  <a:srgbClr val="FFFFFF"/>
                </a:solidFill>
                <a:latin typeface="Times New Roman" panose="02020603050405020304" pitchFamily="18" charset="0"/>
                <a:cs typeface="Times New Roman" panose="02020603050405020304" pitchFamily="18" charset="0"/>
              </a:rPr>
            </a:br>
            <a:r>
              <a:rPr lang="en-US" altLang="en-US" sz="5400" b="1">
                <a:solidFill>
                  <a:srgbClr val="FFFFFF"/>
                </a:solidFill>
                <a:latin typeface="Times New Roman" panose="02020603050405020304" pitchFamily="18" charset="0"/>
                <a:cs typeface="Times New Roman" panose="02020603050405020304" pitchFamily="18" charset="0"/>
              </a:rPr>
              <a:t>That makes me white as snow;</a:t>
            </a:r>
            <a:br>
              <a:rPr lang="en-US" altLang="en-US" sz="5400" b="1">
                <a:solidFill>
                  <a:srgbClr val="FFFFFF"/>
                </a:solidFill>
                <a:latin typeface="Times New Roman" panose="02020603050405020304" pitchFamily="18" charset="0"/>
                <a:cs typeface="Times New Roman" panose="02020603050405020304" pitchFamily="18" charset="0"/>
              </a:rPr>
            </a:br>
            <a:r>
              <a:rPr lang="en-US" altLang="en-US" sz="5400" b="1">
                <a:solidFill>
                  <a:srgbClr val="FFFFFF"/>
                </a:solidFill>
                <a:latin typeface="Times New Roman" panose="02020603050405020304" pitchFamily="18" charset="0"/>
                <a:cs typeface="Times New Roman" panose="02020603050405020304" pitchFamily="18" charset="0"/>
              </a:rPr>
              <a:t>No other fount I know,</a:t>
            </a:r>
            <a:br>
              <a:rPr lang="en-US" altLang="en-US" sz="5400" b="1">
                <a:solidFill>
                  <a:srgbClr val="FFFFFF"/>
                </a:solidFill>
                <a:latin typeface="Times New Roman" panose="02020603050405020304" pitchFamily="18" charset="0"/>
                <a:cs typeface="Times New Roman" panose="02020603050405020304" pitchFamily="18" charset="0"/>
              </a:rPr>
            </a:br>
            <a:r>
              <a:rPr lang="en-US" altLang="en-US" sz="5400" b="1">
                <a:solidFill>
                  <a:srgbClr val="FFFFFF"/>
                </a:solidFill>
                <a:latin typeface="Times New Roman" panose="02020603050405020304" pitchFamily="18" charset="0"/>
                <a:cs typeface="Times New Roman" panose="02020603050405020304" pitchFamily="18" charset="0"/>
              </a:rPr>
              <a:t>Nothing but the blood of Jesus.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a:extLst>
              <a:ext uri="{FF2B5EF4-FFF2-40B4-BE49-F238E27FC236}">
                <a16:creationId xmlns:a16="http://schemas.microsoft.com/office/drawing/2014/main" id="{745A95BD-F4FD-8EE6-FB44-D4B4C82C67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25400"/>
            <a:ext cx="12344400" cy="713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Rectangle 2">
            <a:extLst>
              <a:ext uri="{FF2B5EF4-FFF2-40B4-BE49-F238E27FC236}">
                <a16:creationId xmlns:a16="http://schemas.microsoft.com/office/drawing/2014/main" id="{671F2F20-2CAA-6060-BBF9-9F20727B2468}"/>
              </a:ext>
            </a:extLst>
          </p:cNvPr>
          <p:cNvSpPr>
            <a:spLocks noGrp="1" noChangeArrowheads="1"/>
          </p:cNvSpPr>
          <p:nvPr>
            <p:ph type="title"/>
          </p:nvPr>
        </p:nvSpPr>
        <p:spPr>
          <a:xfrm>
            <a:off x="463550" y="111125"/>
            <a:ext cx="11317288" cy="849313"/>
          </a:xfrm>
        </p:spPr>
        <p:txBody>
          <a:bodyPr rtlCol="0">
            <a:normAutofit fontScale="90000"/>
          </a:bodyPr>
          <a:lstStyle/>
          <a:p>
            <a:pPr algn="ctr" defTabSz="925830" eaLnBrk="1" fontAlgn="auto" hangingPunct="1">
              <a:spcAft>
                <a:spcPts val="0"/>
              </a:spcAft>
              <a:tabLst>
                <a:tab pos="732949" algn="l"/>
                <a:tab pos="1465898" algn="l"/>
                <a:tab pos="2198846" algn="l"/>
                <a:tab pos="2931795" algn="l"/>
                <a:tab pos="3664744" algn="l"/>
                <a:tab pos="4397693" algn="l"/>
                <a:tab pos="5130641" algn="l"/>
                <a:tab pos="5863590" algn="l"/>
                <a:tab pos="6596539" algn="l"/>
                <a:tab pos="7329488" algn="l"/>
                <a:tab pos="8062436" algn="l"/>
                <a:tab pos="8795385" algn="l"/>
                <a:tab pos="9528334" algn="l"/>
                <a:tab pos="10261283" algn="l"/>
                <a:tab pos="10994231" algn="l"/>
              </a:tabLst>
              <a:defRPr/>
            </a:pPr>
            <a:r>
              <a:rPr lang="en-US" altLang="en-US" sz="6075" i="1">
                <a:latin typeface="Rockwell" panose="02060603020205020403" pitchFamily="18" charset="0"/>
              </a:rPr>
              <a:t>Do This In Remembrance of Me</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a:extLst>
              <a:ext uri="{FF2B5EF4-FFF2-40B4-BE49-F238E27FC236}">
                <a16:creationId xmlns:a16="http://schemas.microsoft.com/office/drawing/2014/main" id="{C1EF68BE-7A20-F7B5-E6EC-C5C641D106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96850"/>
            <a:ext cx="12344400" cy="694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1">
            <a:extLst>
              <a:ext uri="{FF2B5EF4-FFF2-40B4-BE49-F238E27FC236}">
                <a16:creationId xmlns:a16="http://schemas.microsoft.com/office/drawing/2014/main" id="{871B30BC-9FEE-3072-BCFC-9ED00440F1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088" y="-274638"/>
            <a:ext cx="12576176" cy="7407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Rectangle 3">
            <a:extLst>
              <a:ext uri="{FF2B5EF4-FFF2-40B4-BE49-F238E27FC236}">
                <a16:creationId xmlns:a16="http://schemas.microsoft.com/office/drawing/2014/main" id="{761187E0-5E22-6D2A-932A-2879E159F963}"/>
              </a:ext>
            </a:extLst>
          </p:cNvPr>
          <p:cNvSpPr>
            <a:spLocks noChangeArrowheads="1"/>
          </p:cNvSpPr>
          <p:nvPr/>
        </p:nvSpPr>
        <p:spPr bwMode="auto">
          <a:xfrm>
            <a:off x="588963" y="858838"/>
            <a:ext cx="11014075" cy="6505575"/>
          </a:xfrm>
          <a:prstGeom prst="rect">
            <a:avLst/>
          </a:prstGeom>
          <a:noFill/>
          <a:ln>
            <a:noFill/>
          </a:ln>
        </p:spPr>
        <p:txBody>
          <a:bodyPr lIns="91125" tIns="45563" rIns="91125" bIns="45563">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9pPr>
          </a:lstStyle>
          <a:p>
            <a:pPr algn="ctr" eaLnBrk="1" fontAlgn="auto" hangingPunct="1">
              <a:spcBef>
                <a:spcPts val="0"/>
              </a:spcBef>
              <a:spcAft>
                <a:spcPts val="0"/>
              </a:spcAft>
              <a:buClr>
                <a:srgbClr val="000000"/>
              </a:buClr>
              <a:buSzPct val="100000"/>
              <a:buFont typeface="Times New Roman" panose="02020603050405020304" pitchFamily="18" charset="0"/>
              <a:buNone/>
              <a:defRPr/>
            </a:pPr>
            <a:r>
              <a:rPr lang="en-US" altLang="en-US" sz="5468" b="1" i="1" dirty="0">
                <a:latin typeface="Times New Roman" panose="02020603050405020304" pitchFamily="18" charset="0"/>
              </a:rPr>
              <a:t>Morning Message: </a:t>
            </a:r>
          </a:p>
          <a:p>
            <a:pPr algn="ctr" eaLnBrk="1" fontAlgn="auto" hangingPunct="1">
              <a:spcBef>
                <a:spcPts val="0"/>
              </a:spcBef>
              <a:spcAft>
                <a:spcPts val="0"/>
              </a:spcAft>
              <a:buClr>
                <a:srgbClr val="000000"/>
              </a:buClr>
              <a:buSzPct val="100000"/>
              <a:defRPr/>
            </a:pPr>
            <a:r>
              <a:rPr lang="en-US" altLang="en-US" sz="5468" b="1" i="1" dirty="0">
                <a:latin typeface="Times New Roman" panose="02020603050405020304" pitchFamily="18" charset="0"/>
                <a:cs typeface="Times New Roman" panose="02020603050405020304" pitchFamily="18" charset="0"/>
              </a:rPr>
              <a:t>Tim Jones</a:t>
            </a:r>
          </a:p>
          <a:p>
            <a:pPr algn="ctr">
              <a:defRPr/>
            </a:pPr>
            <a:r>
              <a:rPr lang="en-US" sz="5400" b="1" i="1" dirty="0">
                <a:latin typeface="Times New Roman" panose="02020603050405020304" pitchFamily="18" charset="0"/>
                <a:cs typeface="Times New Roman" panose="02020603050405020304" pitchFamily="18" charset="0"/>
              </a:rPr>
              <a:t>“Rock Of Ages”  </a:t>
            </a:r>
          </a:p>
          <a:p>
            <a:pPr algn="ctr">
              <a:defRPr/>
            </a:pPr>
            <a:r>
              <a:rPr lang="en-US" sz="5400" b="1" i="1" dirty="0">
                <a:latin typeface="Times New Roman" panose="02020603050405020304" pitchFamily="18" charset="0"/>
                <a:cs typeface="Times New Roman" panose="02020603050405020304" pitchFamily="18" charset="0"/>
              </a:rPr>
              <a:t>Matthew 7:21-28</a:t>
            </a:r>
            <a:endParaRPr lang="en-US" sz="5400" dirty="0">
              <a:latin typeface="Times New Roman" panose="02020603050405020304" pitchFamily="18" charset="0"/>
              <a:cs typeface="Times New Roman" panose="02020603050405020304" pitchFamily="18" charset="0"/>
            </a:endParaRPr>
          </a:p>
          <a:p>
            <a:pPr>
              <a:defRPr/>
            </a:pPr>
            <a:r>
              <a:rPr lang="en-US" dirty="0"/>
              <a:t> </a:t>
            </a:r>
          </a:p>
          <a:p>
            <a:pPr>
              <a:defRPr/>
            </a:pPr>
            <a:r>
              <a:rPr lang="en-US" dirty="0"/>
              <a:t> </a:t>
            </a:r>
          </a:p>
          <a:p>
            <a:pPr algn="ctr" eaLnBrk="1" fontAlgn="auto" hangingPunct="1">
              <a:spcBef>
                <a:spcPts val="0"/>
              </a:spcBef>
              <a:spcAft>
                <a:spcPts val="0"/>
              </a:spcAft>
              <a:defRPr/>
            </a:pPr>
            <a:r>
              <a:rPr lang="en-US" altLang="en-US" sz="5468" dirty="0">
                <a:latin typeface="Times New Roman" panose="02020603050405020304" pitchFamily="18" charset="0"/>
                <a:cs typeface="Times New Roman" panose="02020603050405020304" pitchFamily="18" charset="0"/>
              </a:rPr>
              <a:t> </a:t>
            </a:r>
          </a:p>
          <a:p>
            <a:pPr eaLnBrk="1" fontAlgn="auto" hangingPunct="1">
              <a:spcBef>
                <a:spcPts val="0"/>
              </a:spcBef>
              <a:spcAft>
                <a:spcPts val="0"/>
              </a:spcAft>
              <a:defRPr/>
            </a:pPr>
            <a:r>
              <a:rPr lang="en-US" altLang="en-US" dirty="0"/>
              <a:t> </a:t>
            </a:r>
          </a:p>
          <a:p>
            <a:pPr algn="ctr" eaLnBrk="1" fontAlgn="auto" hangingPunct="1">
              <a:spcBef>
                <a:spcPts val="0"/>
              </a:spcBef>
              <a:spcAft>
                <a:spcPts val="0"/>
              </a:spcAft>
              <a:defRPr/>
            </a:pPr>
            <a:r>
              <a:rPr lang="en-US" altLang="en-US" sz="5468" i="1" dirty="0">
                <a:latin typeface="Times New Roman" panose="02020603050405020304" pitchFamily="18" charset="0"/>
                <a:cs typeface="Times New Roman" panose="02020603050405020304" pitchFamily="18" charset="0"/>
              </a:rPr>
              <a:t> </a:t>
            </a:r>
          </a:p>
          <a:p>
            <a:pPr eaLnBrk="1" fontAlgn="auto" hangingPunct="1">
              <a:spcBef>
                <a:spcPts val="0"/>
              </a:spcBef>
              <a:spcAft>
                <a:spcPts val="0"/>
              </a:spcAft>
              <a:defRPr/>
            </a:pPr>
            <a:r>
              <a:rPr lang="en-US" altLang="en-US" dirty="0"/>
              <a:t> </a:t>
            </a:r>
          </a:p>
          <a:p>
            <a:pPr eaLnBrk="1" fontAlgn="auto" hangingPunct="1">
              <a:spcBef>
                <a:spcPts val="0"/>
              </a:spcBef>
              <a:spcAft>
                <a:spcPts val="0"/>
              </a:spcAft>
              <a:defRPr/>
            </a:pPr>
            <a:r>
              <a:rPr lang="en-US" altLang="en-US" dirty="0"/>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1">
            <a:extLst>
              <a:ext uri="{FF2B5EF4-FFF2-40B4-BE49-F238E27FC236}">
                <a16:creationId xmlns:a16="http://schemas.microsoft.com/office/drawing/2014/main" id="{D7CB6A5B-BBCD-8E01-A425-94559B3C2D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38" y="-42863"/>
            <a:ext cx="12344401" cy="727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Rectangle 3">
            <a:extLst>
              <a:ext uri="{FF2B5EF4-FFF2-40B4-BE49-F238E27FC236}">
                <a16:creationId xmlns:a16="http://schemas.microsoft.com/office/drawing/2014/main" id="{79A5D73D-7CA7-3EE2-1143-ED8FC479DCB6}"/>
              </a:ext>
            </a:extLst>
          </p:cNvPr>
          <p:cNvSpPr>
            <a:spLocks noChangeArrowheads="1"/>
          </p:cNvSpPr>
          <p:nvPr/>
        </p:nvSpPr>
        <p:spPr bwMode="auto">
          <a:xfrm>
            <a:off x="76200" y="-42863"/>
            <a:ext cx="12209463" cy="6740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25" tIns="45563" rIns="91125" bIns="45563">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9pPr>
          </a:lstStyle>
          <a:p>
            <a:r>
              <a:rPr lang="en-US" altLang="en-US" sz="5400" b="1" baseline="30000">
                <a:latin typeface="Times New Roman" panose="02020603050405020304" pitchFamily="18" charset="0"/>
                <a:ea typeface="Microsoft YaHei" panose="020B0503020204020204" pitchFamily="34" charset="-122"/>
                <a:cs typeface="Times New Roman" panose="02020603050405020304" pitchFamily="18" charset="0"/>
              </a:rPr>
              <a:t>21 </a:t>
            </a: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“Not everyone who says to me, ‘Lord, Lord,’ will enter the kingdom of heaven, but only the one who does the will of my Father who is in heaven. </a:t>
            </a:r>
            <a:r>
              <a:rPr lang="en-US" altLang="en-US" sz="5400" b="1" baseline="30000">
                <a:latin typeface="Times New Roman" panose="02020603050405020304" pitchFamily="18" charset="0"/>
                <a:ea typeface="Microsoft YaHei" panose="020B0503020204020204" pitchFamily="34" charset="-122"/>
                <a:cs typeface="Times New Roman" panose="02020603050405020304" pitchFamily="18" charset="0"/>
              </a:rPr>
              <a:t>22 </a:t>
            </a:r>
            <a:r>
              <a:rPr lang="en-US" altLang="en-US" sz="5400" b="1">
                <a:latin typeface="Times New Roman" panose="02020603050405020304" pitchFamily="18" charset="0"/>
                <a:ea typeface="Microsoft YaHei" panose="020B0503020204020204" pitchFamily="34" charset="-122"/>
                <a:cs typeface="Times New Roman" panose="02020603050405020304" pitchFamily="18" charset="0"/>
              </a:rPr>
              <a:t>Many will say to me on that day, ‘Lord, Lord, did we not prophesy in your name and in your name drive out demons and in your name perform many miracles?’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1">
            <a:extLst>
              <a:ext uri="{FF2B5EF4-FFF2-40B4-BE49-F238E27FC236}">
                <a16:creationId xmlns:a16="http://schemas.microsoft.com/office/drawing/2014/main" id="{A3DA5646-3069-3C33-946B-BAEC917074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1750"/>
            <a:ext cx="12344400" cy="727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Rectangle 3">
            <a:extLst>
              <a:ext uri="{FF2B5EF4-FFF2-40B4-BE49-F238E27FC236}">
                <a16:creationId xmlns:a16="http://schemas.microsoft.com/office/drawing/2014/main" id="{6C3B35B6-A55B-4CED-3349-E94B5E450FB6}"/>
              </a:ext>
            </a:extLst>
          </p:cNvPr>
          <p:cNvSpPr>
            <a:spLocks noChangeArrowheads="1"/>
          </p:cNvSpPr>
          <p:nvPr/>
        </p:nvSpPr>
        <p:spPr bwMode="auto">
          <a:xfrm>
            <a:off x="533400" y="228600"/>
            <a:ext cx="12057063"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25" tIns="45563" rIns="91125" bIns="45563">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9pPr>
          </a:lstStyle>
          <a:p>
            <a:r>
              <a:rPr lang="en-US" altLang="en-US" sz="5400" b="1" baseline="30000">
                <a:latin typeface="Times New Roman" panose="02020603050405020304" pitchFamily="18" charset="0"/>
                <a:cs typeface="Times New Roman" panose="02020603050405020304" pitchFamily="18" charset="0"/>
              </a:rPr>
              <a:t>23 </a:t>
            </a:r>
            <a:r>
              <a:rPr lang="en-US" altLang="en-US" sz="5400" b="1">
                <a:latin typeface="Times New Roman" panose="02020603050405020304" pitchFamily="18" charset="0"/>
                <a:cs typeface="Times New Roman" panose="02020603050405020304" pitchFamily="18" charset="0"/>
              </a:rPr>
              <a:t>Then I will tell them plainly, ‘I never knew you. Away from me, you evildoers!’ </a:t>
            </a:r>
          </a:p>
          <a:p>
            <a:r>
              <a:rPr lang="en-US" altLang="en-US" sz="5400" b="1" baseline="30000">
                <a:latin typeface="Times New Roman" panose="02020603050405020304" pitchFamily="18" charset="0"/>
                <a:cs typeface="Times New Roman" panose="02020603050405020304" pitchFamily="18" charset="0"/>
              </a:rPr>
              <a:t>24 </a:t>
            </a:r>
            <a:r>
              <a:rPr lang="en-US" altLang="en-US" sz="5400" b="1">
                <a:latin typeface="Times New Roman" panose="02020603050405020304" pitchFamily="18" charset="0"/>
                <a:cs typeface="Times New Roman" panose="02020603050405020304" pitchFamily="18" charset="0"/>
              </a:rPr>
              <a:t>“Therefore everyone who hears these words of mine and puts them into practice is like a wise man who built his house on the rock.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1">
            <a:extLst>
              <a:ext uri="{FF2B5EF4-FFF2-40B4-BE49-F238E27FC236}">
                <a16:creationId xmlns:a16="http://schemas.microsoft.com/office/drawing/2014/main" id="{A0EEA3B2-E584-A7F3-22DC-FFDC7D7C62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1750"/>
            <a:ext cx="12344400" cy="727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Rectangle 3">
            <a:extLst>
              <a:ext uri="{FF2B5EF4-FFF2-40B4-BE49-F238E27FC236}">
                <a16:creationId xmlns:a16="http://schemas.microsoft.com/office/drawing/2014/main" id="{72194543-DCF8-C348-6558-9B188E5E396E}"/>
              </a:ext>
            </a:extLst>
          </p:cNvPr>
          <p:cNvSpPr>
            <a:spLocks noChangeArrowheads="1"/>
          </p:cNvSpPr>
          <p:nvPr/>
        </p:nvSpPr>
        <p:spPr bwMode="auto">
          <a:xfrm>
            <a:off x="66675" y="228600"/>
            <a:ext cx="12057063"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25" tIns="45563" rIns="91125" bIns="45563">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9pPr>
          </a:lstStyle>
          <a:p>
            <a:r>
              <a:rPr lang="en-US" altLang="en-US" sz="5400" b="1" baseline="30000">
                <a:latin typeface="Times New Roman" panose="02020603050405020304" pitchFamily="18" charset="0"/>
                <a:cs typeface="Times New Roman" panose="02020603050405020304" pitchFamily="18" charset="0"/>
              </a:rPr>
              <a:t>25 </a:t>
            </a:r>
            <a:r>
              <a:rPr lang="en-US" altLang="en-US" sz="5400" b="1">
                <a:latin typeface="Times New Roman" panose="02020603050405020304" pitchFamily="18" charset="0"/>
                <a:cs typeface="Times New Roman" panose="02020603050405020304" pitchFamily="18" charset="0"/>
              </a:rPr>
              <a:t>The rain came down, the streams rose, and the winds blew and beat against that house; yet it did not fall, because it had its foundation on the rock. </a:t>
            </a:r>
            <a:r>
              <a:rPr lang="en-US" altLang="en-US" sz="5400" b="1" baseline="30000">
                <a:latin typeface="Times New Roman" panose="02020603050405020304" pitchFamily="18" charset="0"/>
                <a:cs typeface="Times New Roman" panose="02020603050405020304" pitchFamily="18" charset="0"/>
              </a:rPr>
              <a:t>26 </a:t>
            </a:r>
            <a:r>
              <a:rPr lang="en-US" altLang="en-US" sz="5400" b="1">
                <a:latin typeface="Times New Roman" panose="02020603050405020304" pitchFamily="18" charset="0"/>
                <a:cs typeface="Times New Roman" panose="02020603050405020304" pitchFamily="18" charset="0"/>
              </a:rPr>
              <a:t>But everyone who hears these words of mine and does not put them into practice is like a foolish man who built his house on sand.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1">
            <a:extLst>
              <a:ext uri="{FF2B5EF4-FFF2-40B4-BE49-F238E27FC236}">
                <a16:creationId xmlns:a16="http://schemas.microsoft.com/office/drawing/2014/main" id="{256CBFBE-93B8-7165-26A0-99AD50CBB1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1750"/>
            <a:ext cx="12344400" cy="727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3" name="Rectangle 3">
            <a:extLst>
              <a:ext uri="{FF2B5EF4-FFF2-40B4-BE49-F238E27FC236}">
                <a16:creationId xmlns:a16="http://schemas.microsoft.com/office/drawing/2014/main" id="{A270B4F0-2308-E675-0E3F-4926BA4F891A}"/>
              </a:ext>
            </a:extLst>
          </p:cNvPr>
          <p:cNvSpPr>
            <a:spLocks noChangeArrowheads="1"/>
          </p:cNvSpPr>
          <p:nvPr/>
        </p:nvSpPr>
        <p:spPr bwMode="auto">
          <a:xfrm>
            <a:off x="66675" y="228600"/>
            <a:ext cx="12057063"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25" tIns="45563" rIns="91125" bIns="45563">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9pPr>
          </a:lstStyle>
          <a:p>
            <a:r>
              <a:rPr lang="en-US" altLang="en-US" sz="5400" b="1">
                <a:latin typeface="Times New Roman" panose="02020603050405020304" pitchFamily="18" charset="0"/>
                <a:cs typeface="Times New Roman" panose="02020603050405020304" pitchFamily="18" charset="0"/>
              </a:rPr>
              <a:t> </a:t>
            </a:r>
            <a:r>
              <a:rPr lang="en-US" altLang="en-US" sz="5400" b="1" baseline="30000">
                <a:latin typeface="Times New Roman" panose="02020603050405020304" pitchFamily="18" charset="0"/>
                <a:cs typeface="Times New Roman" panose="02020603050405020304" pitchFamily="18" charset="0"/>
              </a:rPr>
              <a:t>27 </a:t>
            </a:r>
            <a:r>
              <a:rPr lang="en-US" altLang="en-US" sz="5400" b="1">
                <a:latin typeface="Times New Roman" panose="02020603050405020304" pitchFamily="18" charset="0"/>
                <a:cs typeface="Times New Roman" panose="02020603050405020304" pitchFamily="18" charset="0"/>
              </a:rPr>
              <a:t>The rain came down, the streams rose, and the winds blew and beat against that house, and it fell with a great crash.”</a:t>
            </a:r>
          </a:p>
          <a:p>
            <a:r>
              <a:rPr lang="en-US" altLang="en-US" sz="5400" b="1" baseline="30000">
                <a:latin typeface="Times New Roman" panose="02020603050405020304" pitchFamily="18" charset="0"/>
                <a:cs typeface="Times New Roman" panose="02020603050405020304" pitchFamily="18" charset="0"/>
              </a:rPr>
              <a:t>28 </a:t>
            </a:r>
            <a:r>
              <a:rPr lang="en-US" altLang="en-US" sz="5400" b="1">
                <a:latin typeface="Times New Roman" panose="02020603050405020304" pitchFamily="18" charset="0"/>
                <a:cs typeface="Times New Roman" panose="02020603050405020304" pitchFamily="18" charset="0"/>
              </a:rPr>
              <a:t>When Jesus had finished saying these things, the crowds were amazed at his teaching,</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1">
            <a:extLst>
              <a:ext uri="{FF2B5EF4-FFF2-40B4-BE49-F238E27FC236}">
                <a16:creationId xmlns:a16="http://schemas.microsoft.com/office/drawing/2014/main" id="{0EBCC055-4DF8-AA14-1091-46537F8328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506413"/>
            <a:ext cx="12576175" cy="7407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Rectangle 3">
            <a:extLst>
              <a:ext uri="{FF2B5EF4-FFF2-40B4-BE49-F238E27FC236}">
                <a16:creationId xmlns:a16="http://schemas.microsoft.com/office/drawing/2014/main" id="{7EE6B2E2-E4DD-5DCA-A36E-ED770B4C682D}"/>
              </a:ext>
            </a:extLst>
          </p:cNvPr>
          <p:cNvSpPr>
            <a:spLocks noChangeArrowheads="1"/>
          </p:cNvSpPr>
          <p:nvPr/>
        </p:nvSpPr>
        <p:spPr bwMode="auto">
          <a:xfrm>
            <a:off x="588963" y="1138238"/>
            <a:ext cx="11014075" cy="4083050"/>
          </a:xfrm>
          <a:prstGeom prst="rect">
            <a:avLst/>
          </a:prstGeom>
          <a:noFill/>
          <a:ln>
            <a:noFill/>
          </a:ln>
        </p:spPr>
        <p:txBody>
          <a:bodyPr lIns="91125" tIns="45563" rIns="91125" bIns="45563">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Arial" panose="020B0604020202020204" pitchFamily="34" charset="0"/>
                <a:ea typeface="Microsoft YaHei" panose="020B0503020204020204" pitchFamily="34" charset="-122"/>
              </a:defRPr>
            </a:lvl9pPr>
          </a:lstStyle>
          <a:p>
            <a:pPr algn="ctr" eaLnBrk="1" fontAlgn="auto" hangingPunct="1">
              <a:spcBef>
                <a:spcPts val="0"/>
              </a:spcBef>
              <a:spcAft>
                <a:spcPts val="0"/>
              </a:spcAft>
              <a:buClr>
                <a:srgbClr val="000000"/>
              </a:buClr>
              <a:buSzPct val="100000"/>
              <a:buFont typeface="Times New Roman" panose="02020603050405020304" pitchFamily="18" charset="0"/>
              <a:buNone/>
              <a:defRPr/>
            </a:pPr>
            <a:r>
              <a:rPr lang="en-US" altLang="en-US" sz="5468" b="1" i="1" dirty="0">
                <a:latin typeface="Times New Roman" panose="02020603050405020304" pitchFamily="18" charset="0"/>
              </a:rPr>
              <a:t>Morning Message: </a:t>
            </a:r>
          </a:p>
          <a:p>
            <a:pPr algn="ctr" eaLnBrk="1" fontAlgn="auto" hangingPunct="1">
              <a:spcBef>
                <a:spcPts val="0"/>
              </a:spcBef>
              <a:spcAft>
                <a:spcPts val="0"/>
              </a:spcAft>
              <a:buClr>
                <a:srgbClr val="000000"/>
              </a:buClr>
              <a:buSzPct val="100000"/>
              <a:defRPr/>
            </a:pPr>
            <a:r>
              <a:rPr lang="en-US" altLang="en-US" sz="5468" b="1" i="1" dirty="0">
                <a:latin typeface="Times New Roman" panose="02020603050405020304" pitchFamily="18" charset="0"/>
                <a:cs typeface="Times New Roman" panose="02020603050405020304" pitchFamily="18" charset="0"/>
              </a:rPr>
              <a:t>Tim Jones</a:t>
            </a:r>
          </a:p>
          <a:p>
            <a:pPr algn="ctr">
              <a:defRPr/>
            </a:pPr>
            <a:r>
              <a:rPr lang="en-US" sz="6600" b="1" i="1" dirty="0">
                <a:latin typeface="Times New Roman" panose="02020603050405020304" pitchFamily="18" charset="0"/>
                <a:cs typeface="Times New Roman" panose="02020603050405020304" pitchFamily="18" charset="0"/>
              </a:rPr>
              <a:t>“Grandparents” </a:t>
            </a:r>
          </a:p>
          <a:p>
            <a:pPr algn="ctr">
              <a:defRPr/>
            </a:pPr>
            <a:r>
              <a:rPr lang="en-US" sz="6600" b="1" i="1" dirty="0">
                <a:latin typeface="Times New Roman" panose="02020603050405020304" pitchFamily="18" charset="0"/>
                <a:cs typeface="Times New Roman" panose="02020603050405020304" pitchFamily="18" charset="0"/>
              </a:rPr>
              <a:t>I Timothy 1:3-5 </a:t>
            </a:r>
            <a:endParaRPr lang="en-US" sz="6600" dirty="0">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r>
              <a:rPr lang="en-US" altLang="en-US" dirty="0"/>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
            <a:extLst>
              <a:ext uri="{FF2B5EF4-FFF2-40B4-BE49-F238E27FC236}">
                <a16:creationId xmlns:a16="http://schemas.microsoft.com/office/drawing/2014/main" id="{41601ACB-EE03-B694-A3AE-5B53CE736850}"/>
              </a:ext>
            </a:extLst>
          </p:cNvPr>
          <p:cNvSpPr>
            <a:spLocks noChangeArrowheads="1"/>
          </p:cNvSpPr>
          <p:nvPr/>
        </p:nvSpPr>
        <p:spPr bwMode="auto">
          <a:xfrm>
            <a:off x="152400" y="1524000"/>
            <a:ext cx="11961813" cy="2832100"/>
          </a:xfrm>
          <a:prstGeom prst="rect">
            <a:avLst/>
          </a:prstGeom>
          <a:noFill/>
          <a:ln>
            <a:noFill/>
          </a:ln>
          <a:effectLst/>
        </p:spPr>
        <p:txBody>
          <a:bodyPr lIns="91125" tIns="45563" rIns="91125" bIns="45563">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9pPr>
          </a:lstStyle>
          <a:p>
            <a:pPr algn="ctr" eaLnBrk="1" fontAlgn="auto" hangingPunct="1">
              <a:lnSpc>
                <a:spcPct val="119000"/>
              </a:lnSpc>
              <a:spcBef>
                <a:spcPts val="0"/>
              </a:spcBef>
              <a:spcAft>
                <a:spcPts val="608"/>
              </a:spcAft>
              <a:buClr>
                <a:srgbClr val="000000"/>
              </a:buClr>
              <a:buSzPct val="100000"/>
              <a:defRPr/>
            </a:pPr>
            <a:r>
              <a:rPr lang="en-US" altLang="en-US" sz="5468" b="1" i="1" dirty="0">
                <a:solidFill>
                  <a:srgbClr val="000000"/>
                </a:solidFill>
                <a:latin typeface="Georgia" panose="02040502050405020303" pitchFamily="18" charset="0"/>
              </a:rPr>
              <a:t>Invitation Hymn:</a:t>
            </a:r>
          </a:p>
          <a:p>
            <a:pPr>
              <a:defRPr/>
            </a:pPr>
            <a:r>
              <a:rPr lang="en-US" sz="5400" b="1" i="1" dirty="0">
                <a:latin typeface="Times New Roman" panose="02020603050405020304" pitchFamily="18" charset="0"/>
                <a:cs typeface="Times New Roman" panose="02020603050405020304" pitchFamily="18" charset="0"/>
              </a:rPr>
              <a:t>“Tis So Sweet Trust in Jesus           324</a:t>
            </a:r>
            <a:endParaRPr lang="en-US" sz="5400" b="1" dirty="0">
              <a:latin typeface="Times New Roman" panose="02020603050405020304" pitchFamily="18" charset="0"/>
              <a:cs typeface="Times New Roman" panose="02020603050405020304" pitchFamily="18" charset="0"/>
            </a:endParaRPr>
          </a:p>
          <a:p>
            <a:pPr algn="ctr">
              <a:defRPr/>
            </a:pPr>
            <a:r>
              <a:rPr lang="en-US" altLang="en-US" sz="5400" b="1" i="1" dirty="0">
                <a:latin typeface="Times New Roman" panose="02020603050405020304" pitchFamily="18" charset="0"/>
                <a:cs typeface="Times New Roman" panose="02020603050405020304" pitchFamily="18" charset="0"/>
              </a:rPr>
              <a:t>(VS 1&amp;2)</a:t>
            </a:r>
            <a:endParaRPr lang="en-US" altLang="en-US" sz="5400" b="1" dirty="0">
              <a:latin typeface="Times New Roman" panose="02020603050405020304" pitchFamily="18" charset="0"/>
              <a:cs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
            <a:extLst>
              <a:ext uri="{FF2B5EF4-FFF2-40B4-BE49-F238E27FC236}">
                <a16:creationId xmlns:a16="http://schemas.microsoft.com/office/drawing/2014/main" id="{1A05440F-BC23-2394-0A7A-E098C1D616B7}"/>
              </a:ext>
            </a:extLst>
          </p:cNvPr>
          <p:cNvSpPr>
            <a:spLocks noChangeArrowheads="1"/>
          </p:cNvSpPr>
          <p:nvPr/>
        </p:nvSpPr>
        <p:spPr bwMode="auto">
          <a:xfrm>
            <a:off x="533400" y="1524000"/>
            <a:ext cx="11401425" cy="3414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Calibri" panose="020F0502020204030204" pitchFamily="34" charset="0"/>
              </a:defRPr>
            </a:lvl9pPr>
          </a:lstStyle>
          <a:p>
            <a:pPr algn="ctr"/>
            <a:r>
              <a:rPr lang="en-US" altLang="en-US" sz="5400" b="1">
                <a:latin typeface="Times New Roman" panose="02020603050405020304" pitchFamily="18" charset="0"/>
                <a:cs typeface="Times New Roman" panose="02020603050405020304" pitchFamily="18" charset="0"/>
              </a:rPr>
              <a:t>‘Tis so sweet to trust in Jesus,</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And to take Him at His Word;</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Just to rest upon His promise,</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And to know, “Thus says the Lord!”</a:t>
            </a:r>
            <a:endParaRPr lang="en-US" altLang="en-US" sz="5400" b="1">
              <a:latin typeface="Times New Roman" panose="02020603050405020304" pitchFamily="18" charset="0"/>
              <a:ea typeface="Microsoft YaHei" panose="020B0503020204020204" pitchFamily="34" charset="-122"/>
              <a:cs typeface="Times New Roman" panose="02020603050405020304" pitchFamily="18" charset="0"/>
            </a:endParaRPr>
          </a:p>
        </p:txBody>
      </p:sp>
      <p:pic>
        <p:nvPicPr>
          <p:cNvPr id="3" name="5 'Tis So Sweet To Trust In Jesus">
            <a:hlinkClick r:id="" action="ppaction://media"/>
            <a:extLst>
              <a:ext uri="{FF2B5EF4-FFF2-40B4-BE49-F238E27FC236}">
                <a16:creationId xmlns:a16="http://schemas.microsoft.com/office/drawing/2014/main" id="{632331C5-2FAF-7E41-D740-F08992C1DEF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33400" y="6248400"/>
            <a:ext cx="609600" cy="609600"/>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
            <a:extLst>
              <a:ext uri="{FF2B5EF4-FFF2-40B4-BE49-F238E27FC236}">
                <a16:creationId xmlns:a16="http://schemas.microsoft.com/office/drawing/2014/main" id="{1F8EC884-412C-3025-FE93-9E2967D4B7F2}"/>
              </a:ext>
            </a:extLst>
          </p:cNvPr>
          <p:cNvSpPr>
            <a:spLocks noChangeArrowheads="1"/>
          </p:cNvSpPr>
          <p:nvPr/>
        </p:nvSpPr>
        <p:spPr bwMode="auto">
          <a:xfrm>
            <a:off x="530225" y="1600200"/>
            <a:ext cx="11131550" cy="3414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Calibri" panose="020F0502020204030204" pitchFamily="34"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Calibri" panose="020F0502020204030204" pitchFamily="34"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Calibri" panose="020F0502020204030204" pitchFamily="34"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Calibri" panose="020F0502020204030204" pitchFamily="34"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Calibri" panose="020F0502020204030204" pitchFamily="34" charset="0"/>
              </a:defRPr>
            </a:lvl9pPr>
          </a:lstStyle>
          <a:p>
            <a:pPr algn="ctr" eaLnBrk="1" hangingPunct="1">
              <a:buClr>
                <a:srgbClr val="000000"/>
              </a:buClr>
              <a:buSzPct val="100000"/>
              <a:buFont typeface="Times New Roman" panose="02020603050405020304" pitchFamily="18" charset="0"/>
              <a:buNone/>
            </a:pPr>
            <a:r>
              <a:rPr lang="en-US" altLang="en-US" sz="5400" b="1">
                <a:latin typeface="Times New Roman" panose="02020603050405020304" pitchFamily="18" charset="0"/>
                <a:cs typeface="Times New Roman" panose="02020603050405020304" pitchFamily="18" charset="0"/>
              </a:rPr>
              <a:t>Jesus, Jesus, how I trust Him!</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How I’ve proved Him o’er and o’er</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Jesus, Jesus, precious Jesus!</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O for grace to trust Him more!</a:t>
            </a:r>
            <a:endParaRPr lang="en-US" altLang="en-US" sz="5400" b="1">
              <a:solidFill>
                <a:srgbClr val="000000"/>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Box 4">
            <a:extLst>
              <a:ext uri="{FF2B5EF4-FFF2-40B4-BE49-F238E27FC236}">
                <a16:creationId xmlns:a16="http://schemas.microsoft.com/office/drawing/2014/main" id="{F440FE37-CB9C-EC3F-CD31-4567204960CB}"/>
              </a:ext>
            </a:extLst>
          </p:cNvPr>
          <p:cNvSpPr txBox="1">
            <a:spLocks noChangeArrowheads="1"/>
          </p:cNvSpPr>
          <p:nvPr/>
        </p:nvSpPr>
        <p:spPr bwMode="auto">
          <a:xfrm>
            <a:off x="0" y="1720850"/>
            <a:ext cx="12192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5400" b="1">
                <a:latin typeface="Times New Roman" panose="02020603050405020304" pitchFamily="18" charset="0"/>
                <a:cs typeface="Times New Roman" panose="02020603050405020304" pitchFamily="18" charset="0"/>
              </a:rPr>
              <a:t>O how sweet to trust in Jesus,</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Just to trust His cleansing blood;</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And in simple faith to plunge me</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‘Neath the healing, cleansing flood!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
            <a:extLst>
              <a:ext uri="{FF2B5EF4-FFF2-40B4-BE49-F238E27FC236}">
                <a16:creationId xmlns:a16="http://schemas.microsoft.com/office/drawing/2014/main" id="{54BCD154-AD9F-5869-92FC-2C0D8BF1856F}"/>
              </a:ext>
            </a:extLst>
          </p:cNvPr>
          <p:cNvSpPr>
            <a:spLocks noChangeArrowheads="1"/>
          </p:cNvSpPr>
          <p:nvPr/>
        </p:nvSpPr>
        <p:spPr bwMode="auto">
          <a:xfrm>
            <a:off x="530225" y="1600200"/>
            <a:ext cx="11131550" cy="3414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Calibri" panose="020F0502020204030204" pitchFamily="34" charset="0"/>
              </a:defRPr>
            </a:lvl1pPr>
            <a:lvl2pPr marL="742950" indent="-28575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Calibri" panose="020F0502020204030204" pitchFamily="34" charset="0"/>
              </a:defRPr>
            </a:lvl2pPr>
            <a:lvl3pPr marL="11430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Calibri" panose="020F0502020204030204" pitchFamily="34" charset="0"/>
              </a:defRPr>
            </a:lvl3pPr>
            <a:lvl4pPr marL="16002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Calibri" panose="020F0502020204030204" pitchFamily="34" charset="0"/>
              </a:defRPr>
            </a:lvl4pPr>
            <a:lvl5pPr marL="2057400" indent="-22860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Calibri" panose="020F0502020204030204" pitchFamily="34" charset="0"/>
              </a:defRPr>
            </a:lvl9pPr>
          </a:lstStyle>
          <a:p>
            <a:pPr algn="ctr" eaLnBrk="1" hangingPunct="1">
              <a:buClr>
                <a:srgbClr val="000000"/>
              </a:buClr>
              <a:buSzPct val="100000"/>
              <a:buFont typeface="Times New Roman" panose="02020603050405020304" pitchFamily="18" charset="0"/>
              <a:buNone/>
            </a:pPr>
            <a:r>
              <a:rPr lang="en-US" altLang="en-US" sz="5400" b="1">
                <a:latin typeface="Times New Roman" panose="02020603050405020304" pitchFamily="18" charset="0"/>
                <a:cs typeface="Times New Roman" panose="02020603050405020304" pitchFamily="18" charset="0"/>
              </a:rPr>
              <a:t>Jesus, Jesus, how I trust Him!</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How I’ve proved Him o’er and o’er</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Jesus, Jesus, precious Jesus!</a:t>
            </a:r>
            <a:br>
              <a:rPr lang="en-US" altLang="en-US" sz="5400" b="1">
                <a:latin typeface="Times New Roman" panose="02020603050405020304" pitchFamily="18" charset="0"/>
                <a:cs typeface="Times New Roman" panose="02020603050405020304" pitchFamily="18" charset="0"/>
              </a:rPr>
            </a:br>
            <a:r>
              <a:rPr lang="en-US" altLang="en-US" sz="5400" b="1">
                <a:latin typeface="Times New Roman" panose="02020603050405020304" pitchFamily="18" charset="0"/>
                <a:cs typeface="Times New Roman" panose="02020603050405020304" pitchFamily="18" charset="0"/>
              </a:rPr>
              <a:t>O for grace to trust Him more!</a:t>
            </a:r>
            <a:endParaRPr lang="en-US" altLang="en-US" sz="5400" b="1">
              <a:solidFill>
                <a:srgbClr val="000000"/>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3">
            <a:extLst>
              <a:ext uri="{FF2B5EF4-FFF2-40B4-BE49-F238E27FC236}">
                <a16:creationId xmlns:a16="http://schemas.microsoft.com/office/drawing/2014/main" id="{B9C3BD03-2A49-310E-47BE-59370BB140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76200"/>
            <a:ext cx="12344400" cy="694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F65FE71D-F1E8-CAE3-C03F-2D8226854E0E}"/>
              </a:ext>
            </a:extLst>
          </p:cNvPr>
          <p:cNvSpPr txBox="1"/>
          <p:nvPr/>
        </p:nvSpPr>
        <p:spPr>
          <a:xfrm>
            <a:off x="927100" y="1654175"/>
            <a:ext cx="10801350" cy="4295775"/>
          </a:xfrm>
          <a:prstGeom prst="rect">
            <a:avLst/>
          </a:prstGeom>
          <a:noFill/>
        </p:spPr>
        <p:txBody>
          <a:bodyPr>
            <a:spAutoFit/>
          </a:bodyPr>
          <a:lstStyle/>
          <a:p>
            <a:pPr algn="ctr" eaLnBrk="1" fontAlgn="auto" hangingPunct="1">
              <a:lnSpc>
                <a:spcPct val="119000"/>
              </a:lnSpc>
              <a:spcBef>
                <a:spcPts val="0"/>
              </a:spcBef>
              <a:spcAft>
                <a:spcPts val="608"/>
              </a:spcAft>
              <a:defRPr/>
            </a:pPr>
            <a:r>
              <a:rPr lang="en-US" sz="5468" b="1" i="1" kern="1400" dirty="0">
                <a:solidFill>
                  <a:srgbClr val="000000"/>
                </a:solidFill>
                <a:latin typeface="Times New Roman" panose="02020603050405020304" pitchFamily="18" charset="0"/>
                <a:cs typeface="Times New Roman" panose="02020603050405020304" pitchFamily="18" charset="0"/>
              </a:rPr>
              <a:t>Closing Song: </a:t>
            </a:r>
          </a:p>
          <a:p>
            <a:pPr algn="ctr" eaLnBrk="1" fontAlgn="auto" hangingPunct="1">
              <a:lnSpc>
                <a:spcPct val="119000"/>
              </a:lnSpc>
              <a:spcBef>
                <a:spcPts val="0"/>
              </a:spcBef>
              <a:spcAft>
                <a:spcPts val="608"/>
              </a:spcAft>
              <a:defRPr/>
            </a:pPr>
            <a:r>
              <a:rPr lang="en-US" sz="5468" b="1" i="1" kern="1400" dirty="0">
                <a:solidFill>
                  <a:srgbClr val="000000"/>
                </a:solidFill>
                <a:latin typeface="Times New Roman" panose="02020603050405020304" pitchFamily="18" charset="0"/>
                <a:cs typeface="Times New Roman" panose="02020603050405020304" pitchFamily="18" charset="0"/>
              </a:rPr>
              <a:t>Blest Be the Tie That Binds    135</a:t>
            </a:r>
          </a:p>
          <a:p>
            <a:pPr algn="ctr" eaLnBrk="1" fontAlgn="auto" hangingPunct="1">
              <a:lnSpc>
                <a:spcPct val="119000"/>
              </a:lnSpc>
              <a:spcBef>
                <a:spcPts val="0"/>
              </a:spcBef>
              <a:spcAft>
                <a:spcPts val="608"/>
              </a:spcAft>
              <a:defRPr/>
            </a:pPr>
            <a:r>
              <a:rPr lang="en-US" sz="5468" b="1" i="1" kern="1400" dirty="0">
                <a:solidFill>
                  <a:srgbClr val="000000"/>
                </a:solidFill>
                <a:latin typeface="Times New Roman" panose="02020603050405020304" pitchFamily="18" charset="0"/>
                <a:cs typeface="Times New Roman" panose="02020603050405020304" pitchFamily="18" charset="0"/>
              </a:rPr>
              <a:t>(Vs 1)	</a:t>
            </a:r>
            <a:endParaRPr lang="en-US" sz="5468" b="1" kern="1400" dirty="0">
              <a:solidFill>
                <a:srgbClr val="000000"/>
              </a:solidFill>
              <a:latin typeface="Times New Roman" panose="02020603050405020304" pitchFamily="18" charset="0"/>
              <a:cs typeface="Times New Roman" panose="02020603050405020304" pitchFamily="18" charset="0"/>
            </a:endParaRPr>
          </a:p>
          <a:p>
            <a:pPr eaLnBrk="1" fontAlgn="auto" hangingPunct="1">
              <a:lnSpc>
                <a:spcPct val="119000"/>
              </a:lnSpc>
              <a:spcBef>
                <a:spcPts val="0"/>
              </a:spcBef>
              <a:spcAft>
                <a:spcPts val="608"/>
              </a:spcAft>
              <a:defRPr/>
            </a:pPr>
            <a:r>
              <a:rPr lang="en-US" sz="5468" b="1" kern="1400" dirty="0">
                <a:solidFill>
                  <a:srgbClr val="000000"/>
                </a:solidFill>
                <a:latin typeface="Times New Roman" panose="02020603050405020304" pitchFamily="18" charset="0"/>
                <a:cs typeface="Times New Roman" panose="02020603050405020304" pitchFamily="18" charset="0"/>
              </a:rPr>
              <a:t> </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a:extLst>
              <a:ext uri="{FF2B5EF4-FFF2-40B4-BE49-F238E27FC236}">
                <a16:creationId xmlns:a16="http://schemas.microsoft.com/office/drawing/2014/main" id="{AA2FE7CF-8382-C16A-0313-52D49F4257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42863"/>
            <a:ext cx="12344400" cy="694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TextBox 4">
            <a:extLst>
              <a:ext uri="{FF2B5EF4-FFF2-40B4-BE49-F238E27FC236}">
                <a16:creationId xmlns:a16="http://schemas.microsoft.com/office/drawing/2014/main" id="{F0A8FA39-CE11-791D-1E13-1A13469D904B}"/>
              </a:ext>
            </a:extLst>
          </p:cNvPr>
          <p:cNvSpPr txBox="1">
            <a:spLocks noChangeArrowheads="1"/>
          </p:cNvSpPr>
          <p:nvPr/>
        </p:nvSpPr>
        <p:spPr bwMode="auto">
          <a:xfrm>
            <a:off x="309563" y="1500188"/>
            <a:ext cx="11726862" cy="3502025"/>
          </a:xfrm>
          <a:prstGeom prst="rect">
            <a:avLst/>
          </a:prstGeom>
          <a:noFill/>
          <a:ln>
            <a:noFill/>
          </a:ln>
        </p:spPr>
        <p:txBody>
          <a:bodyPr>
            <a:spAutoFit/>
          </a:bodyPr>
          <a:lstStyle/>
          <a:p>
            <a:pPr algn="ctr" eaLnBrk="1" fontAlgn="auto" hangingPunct="1">
              <a:spcBef>
                <a:spcPts val="0"/>
              </a:spcBef>
              <a:spcAft>
                <a:spcPts val="0"/>
              </a:spcAft>
              <a:defRPr/>
            </a:pPr>
            <a:r>
              <a:rPr lang="en-US" altLang="en-US" sz="5468" b="1">
                <a:latin typeface="Times New Roman" panose="02020603050405020304" pitchFamily="18" charset="0"/>
                <a:cs typeface="Times New Roman" panose="02020603050405020304" pitchFamily="18" charset="0"/>
              </a:rPr>
              <a:t>Blest be the tie that binds</a:t>
            </a:r>
            <a:br>
              <a:rPr lang="en-US" altLang="en-US" sz="5468" b="1">
                <a:latin typeface="Times New Roman" panose="02020603050405020304" pitchFamily="18" charset="0"/>
                <a:cs typeface="Times New Roman" panose="02020603050405020304" pitchFamily="18" charset="0"/>
              </a:rPr>
            </a:br>
            <a:r>
              <a:rPr lang="en-US" altLang="en-US" sz="5468" b="1">
                <a:latin typeface="Times New Roman" panose="02020603050405020304" pitchFamily="18" charset="0"/>
                <a:cs typeface="Times New Roman" panose="02020603050405020304" pitchFamily="18" charset="0"/>
              </a:rPr>
              <a:t>Our hearts in Christian love;</a:t>
            </a:r>
            <a:br>
              <a:rPr lang="en-US" altLang="en-US" sz="5468" b="1">
                <a:latin typeface="Times New Roman" panose="02020603050405020304" pitchFamily="18" charset="0"/>
                <a:cs typeface="Times New Roman" panose="02020603050405020304" pitchFamily="18" charset="0"/>
              </a:rPr>
            </a:br>
            <a:r>
              <a:rPr lang="en-US" altLang="en-US" sz="5468" b="1">
                <a:latin typeface="Times New Roman" panose="02020603050405020304" pitchFamily="18" charset="0"/>
                <a:cs typeface="Times New Roman" panose="02020603050405020304" pitchFamily="18" charset="0"/>
              </a:rPr>
              <a:t>The fellowship of kindred minds</a:t>
            </a:r>
            <a:br>
              <a:rPr lang="en-US" altLang="en-US" sz="5468" b="1">
                <a:latin typeface="Times New Roman" panose="02020603050405020304" pitchFamily="18" charset="0"/>
                <a:cs typeface="Times New Roman" panose="02020603050405020304" pitchFamily="18" charset="0"/>
              </a:rPr>
            </a:br>
            <a:r>
              <a:rPr lang="en-US" altLang="en-US" sz="5468" b="1">
                <a:latin typeface="Times New Roman" panose="02020603050405020304" pitchFamily="18" charset="0"/>
                <a:cs typeface="Times New Roman" panose="02020603050405020304" pitchFamily="18" charset="0"/>
              </a:rPr>
              <a:t>Is like to that above.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a:extLst>
              <a:ext uri="{FF2B5EF4-FFF2-40B4-BE49-F238E27FC236}">
                <a16:creationId xmlns:a16="http://schemas.microsoft.com/office/drawing/2014/main" id="{DD5B1FE7-0E9E-8E24-23C7-9B328ABA28BA}"/>
              </a:ext>
            </a:extLst>
          </p:cNvPr>
          <p:cNvPicPr>
            <a:picLocks noChangeAspect="1" noChangeArrowheads="1"/>
          </p:cNvPicPr>
          <p:nvPr/>
        </p:nvPicPr>
        <p:blipFill>
          <a:blip r:embed="rId3"/>
          <a:srcRect l="4639" t="3226" r="6346" b="1181"/>
          <a:stretch>
            <a:fillRect/>
          </a:stretch>
        </p:blipFill>
        <p:spPr bwMode="auto">
          <a:xfrm>
            <a:off x="-87086" y="-274638"/>
            <a:ext cx="13211355" cy="7407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9875" name="Rectangle 2">
            <a:extLst>
              <a:ext uri="{FF2B5EF4-FFF2-40B4-BE49-F238E27FC236}">
                <a16:creationId xmlns:a16="http://schemas.microsoft.com/office/drawing/2014/main" id="{355FD7C6-1B03-D6DC-471F-DC5F4DD94CF7}"/>
              </a:ext>
            </a:extLst>
          </p:cNvPr>
          <p:cNvSpPr>
            <a:spLocks noGrp="1" noChangeArrowheads="1"/>
          </p:cNvSpPr>
          <p:nvPr>
            <p:ph type="title"/>
          </p:nvPr>
        </p:nvSpPr>
        <p:spPr>
          <a:xfrm>
            <a:off x="749300" y="1422400"/>
            <a:ext cx="11496675" cy="1389063"/>
          </a:xfrm>
        </p:spPr>
        <p:txBody>
          <a:bodyPr rtlCol="0">
            <a:normAutofit/>
          </a:bodyPr>
          <a:lstStyle/>
          <a:p>
            <a:pPr defTabSz="925830" eaLnBrk="1" fontAlgn="auto" hangingPunct="1">
              <a:spcAft>
                <a:spcPts val="0"/>
              </a:spcAft>
              <a:tabLst>
                <a:tab pos="732949" algn="l"/>
                <a:tab pos="1465898" algn="l"/>
                <a:tab pos="2198846" algn="l"/>
                <a:tab pos="2931795" algn="l"/>
                <a:tab pos="3664744" algn="l"/>
                <a:tab pos="4397693" algn="l"/>
                <a:tab pos="5130641" algn="l"/>
                <a:tab pos="5863590" algn="l"/>
                <a:tab pos="6596539" algn="l"/>
                <a:tab pos="7329488" algn="l"/>
                <a:tab pos="8062436" algn="l"/>
                <a:tab pos="8795385" algn="l"/>
                <a:tab pos="9528334" algn="l"/>
              </a:tabLst>
              <a:defRPr/>
            </a:pPr>
            <a:r>
              <a:rPr lang="en-US" altLang="en-US" sz="7290" b="1" i="1">
                <a:solidFill>
                  <a:srgbClr val="C00000"/>
                </a:solidFill>
                <a:latin typeface="Times New Roman" panose="02020603050405020304" pitchFamily="18" charset="0"/>
              </a:rPr>
              <a:t>HAVE A BLESSED WEEK</a:t>
            </a:r>
            <a:r>
              <a:rPr lang="en-US" altLang="en-US" sz="6683" b="1" i="1">
                <a:solidFill>
                  <a:srgbClr val="C00000"/>
                </a:solidFill>
                <a:latin typeface="Times New Roman" panose="02020603050405020304" pitchFamily="18" charset="0"/>
              </a:rPr>
              <a:t>!</a:t>
            </a:r>
          </a:p>
        </p:txBody>
      </p:sp>
      <p:sp>
        <p:nvSpPr>
          <p:cNvPr id="79876" name="TextBox 4">
            <a:extLst>
              <a:ext uri="{FF2B5EF4-FFF2-40B4-BE49-F238E27FC236}">
                <a16:creationId xmlns:a16="http://schemas.microsoft.com/office/drawing/2014/main" id="{3CD331F2-0694-75D6-5EF4-961B571183CE}"/>
              </a:ext>
            </a:extLst>
          </p:cNvPr>
          <p:cNvSpPr txBox="1">
            <a:spLocks noChangeArrowheads="1"/>
          </p:cNvSpPr>
          <p:nvPr/>
        </p:nvSpPr>
        <p:spPr bwMode="auto">
          <a:xfrm>
            <a:off x="749300" y="342900"/>
            <a:ext cx="10956925" cy="661988"/>
          </a:xfrm>
          <a:prstGeom prst="rect">
            <a:avLst/>
          </a:prstGeom>
          <a:noFill/>
          <a:ln>
            <a:noFill/>
          </a:ln>
        </p:spPr>
        <p:txBody>
          <a:bodyPr>
            <a:spAutoFit/>
          </a:bodyPr>
          <a:lstStyle/>
          <a:p>
            <a:pPr eaLnBrk="1" fontAlgn="auto" hangingPunct="1">
              <a:spcBef>
                <a:spcPts val="0"/>
              </a:spcBef>
              <a:spcAft>
                <a:spcPts val="0"/>
              </a:spcAft>
              <a:defRPr/>
            </a:pPr>
            <a:r>
              <a:rPr lang="en-US" altLang="en-US" sz="3645" b="1" i="1">
                <a:latin typeface="+mn-lt"/>
              </a:rPr>
              <a:t>looked up to heaven and saw the glory of God.</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2013 - 2022 Theme</Template>
  <TotalTime>20600</TotalTime>
  <Words>1323</Words>
  <Application>Microsoft Office PowerPoint</Application>
  <PresentationFormat>Widescreen</PresentationFormat>
  <Paragraphs>112</Paragraphs>
  <Slides>42</Slides>
  <Notes>32</Notes>
  <HiddenSlides>0</HiddenSlides>
  <MMClips>5</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Microsoft YaHei</vt:lpstr>
      <vt:lpstr>Arial</vt:lpstr>
      <vt:lpstr>Calibri</vt:lpstr>
      <vt:lpstr>Calibri Light</vt:lpstr>
      <vt:lpstr>Georgia</vt:lpstr>
      <vt:lpstr>Rockwell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 This In Remembrance of 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HAVE A BLESSED WEEK!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esjones</dc:creator>
  <cp:lastModifiedBy>Ernest Jones</cp:lastModifiedBy>
  <cp:revision>483</cp:revision>
  <cp:lastPrinted>2025-11-21T15:50:46Z</cp:lastPrinted>
  <dcterms:created xsi:type="dcterms:W3CDTF">1601-01-01T00:00:00Z</dcterms:created>
  <dcterms:modified xsi:type="dcterms:W3CDTF">2026-09-19T14:09:14Z</dcterms:modified>
</cp:coreProperties>
</file>